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57" r:id="rId3"/>
    <p:sldId id="284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86" r:id="rId14"/>
    <p:sldId id="279" r:id="rId15"/>
    <p:sldId id="280" r:id="rId16"/>
    <p:sldId id="281" r:id="rId17"/>
    <p:sldId id="282" r:id="rId18"/>
    <p:sldId id="28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47DFB-59B5-48A6-B12F-CE131A089008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F2A7-C10E-4C88-AF66-1DF0B69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9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32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36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4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73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48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6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4886129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7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8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9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4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272A-BDF4-4FDC-B894-F05C8CA99FA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03AFE-FA35-4547-8DAE-EF06DFD3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20.gif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503"/>
          </a:xfrm>
        </p:spPr>
      </p:pic>
      <p:sp>
        <p:nvSpPr>
          <p:cNvPr id="8" name="TextBox 7"/>
          <p:cNvSpPr txBox="1"/>
          <p:nvPr/>
        </p:nvSpPr>
        <p:spPr>
          <a:xfrm>
            <a:off x="0" y="229668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CHÀO MỪNG </a:t>
            </a: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QUÝ THẦY CÔ VÀ CÁC EM ĐẾN VỚI TIẾT HỌC TOÁN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086" y="66503"/>
            <a:ext cx="1390691" cy="1845425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3422469" y="0"/>
            <a:ext cx="7302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4663440"/>
            <a:ext cx="554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6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744CAC-2E6D-9FC7-198D-704460C0685D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43085-D065-A007-9C73-F21C81A80E18}"/>
              </a:ext>
            </a:extLst>
          </p:cNvPr>
          <p:cNvSpPr txBox="1"/>
          <p:nvPr/>
        </p:nvSpPr>
        <p:spPr>
          <a:xfrm>
            <a:off x="1466850" y="361950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9CC8B-D4E5-7133-E3B7-A0BF5241BF03}"/>
              </a:ext>
            </a:extLst>
          </p:cNvPr>
          <p:cNvSpPr txBox="1"/>
          <p:nvPr/>
        </p:nvSpPr>
        <p:spPr>
          <a:xfrm>
            <a:off x="333374" y="1066800"/>
            <a:ext cx="1126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200 000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80 000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096BCA7-23F5-191E-F8CB-9B5364F05B88}"/>
              </a:ext>
            </a:extLst>
          </p:cNvPr>
          <p:cNvGrpSpPr/>
          <p:nvPr/>
        </p:nvGrpSpPr>
        <p:grpSpPr>
          <a:xfrm>
            <a:off x="540409" y="3845990"/>
            <a:ext cx="8129404" cy="1210073"/>
            <a:chOff x="2098496" y="3659454"/>
            <a:chExt cx="8546543" cy="1300669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0B847070-2BC6-DE82-B629-472689548D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005566"/>
                <a:gd name="connsiteY0" fmla="*/ 163887 h 983305"/>
                <a:gd name="connsiteX1" fmla="*/ 163887 w 8005566"/>
                <a:gd name="connsiteY1" fmla="*/ 0 h 983305"/>
                <a:gd name="connsiteX2" fmla="*/ 7841679 w 8005566"/>
                <a:gd name="connsiteY2" fmla="*/ 0 h 983305"/>
                <a:gd name="connsiteX3" fmla="*/ 8005566 w 8005566"/>
                <a:gd name="connsiteY3" fmla="*/ 163887 h 983305"/>
                <a:gd name="connsiteX4" fmla="*/ 8005566 w 8005566"/>
                <a:gd name="connsiteY4" fmla="*/ 819418 h 983305"/>
                <a:gd name="connsiteX5" fmla="*/ 7841679 w 8005566"/>
                <a:gd name="connsiteY5" fmla="*/ 983305 h 983305"/>
                <a:gd name="connsiteX6" fmla="*/ 163887 w 8005566"/>
                <a:gd name="connsiteY6" fmla="*/ 983305 h 983305"/>
                <a:gd name="connsiteX7" fmla="*/ 0 w 8005566"/>
                <a:gd name="connsiteY7" fmla="*/ 819418 h 983305"/>
                <a:gd name="connsiteX8" fmla="*/ 0 w 8005566"/>
                <a:gd name="connsiteY8" fmla="*/ 163887 h 98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5566" h="983305" fill="none" extrusionOk="0">
                  <a:moveTo>
                    <a:pt x="0" y="163887"/>
                  </a:moveTo>
                  <a:cubicBezTo>
                    <a:pt x="5593" y="78507"/>
                    <a:pt x="81622" y="11703"/>
                    <a:pt x="163887" y="0"/>
                  </a:cubicBezTo>
                  <a:cubicBezTo>
                    <a:pt x="2991416" y="-168267"/>
                    <a:pt x="6266844" y="-42953"/>
                    <a:pt x="7841679" y="0"/>
                  </a:cubicBezTo>
                  <a:cubicBezTo>
                    <a:pt x="7943750" y="13118"/>
                    <a:pt x="8004266" y="55768"/>
                    <a:pt x="8005566" y="163887"/>
                  </a:cubicBezTo>
                  <a:cubicBezTo>
                    <a:pt x="8004751" y="303953"/>
                    <a:pt x="8009402" y="519578"/>
                    <a:pt x="8005566" y="819418"/>
                  </a:cubicBezTo>
                  <a:cubicBezTo>
                    <a:pt x="8014530" y="901502"/>
                    <a:pt x="7938951" y="998287"/>
                    <a:pt x="7841679" y="983305"/>
                  </a:cubicBezTo>
                  <a:cubicBezTo>
                    <a:pt x="6494602" y="1051530"/>
                    <a:pt x="2284898" y="994181"/>
                    <a:pt x="163887" y="983305"/>
                  </a:cubicBezTo>
                  <a:cubicBezTo>
                    <a:pt x="80149" y="994145"/>
                    <a:pt x="4397" y="907666"/>
                    <a:pt x="0" y="819418"/>
                  </a:cubicBezTo>
                  <a:cubicBezTo>
                    <a:pt x="-19925" y="706517"/>
                    <a:pt x="44013" y="463358"/>
                    <a:pt x="0" y="163887"/>
                  </a:cubicBezTo>
                  <a:close/>
                </a:path>
                <a:path w="8005566" h="983305" stroke="0" extrusionOk="0">
                  <a:moveTo>
                    <a:pt x="0" y="163887"/>
                  </a:moveTo>
                  <a:cubicBezTo>
                    <a:pt x="-3143" y="59529"/>
                    <a:pt x="67060" y="15001"/>
                    <a:pt x="163887" y="0"/>
                  </a:cubicBezTo>
                  <a:cubicBezTo>
                    <a:pt x="3365119" y="163917"/>
                    <a:pt x="5440897" y="128764"/>
                    <a:pt x="7841679" y="0"/>
                  </a:cubicBezTo>
                  <a:cubicBezTo>
                    <a:pt x="7937788" y="3735"/>
                    <a:pt x="8008767" y="85600"/>
                    <a:pt x="8005566" y="163887"/>
                  </a:cubicBezTo>
                  <a:cubicBezTo>
                    <a:pt x="8054006" y="269892"/>
                    <a:pt x="7982239" y="563393"/>
                    <a:pt x="8005566" y="819418"/>
                  </a:cubicBezTo>
                  <a:cubicBezTo>
                    <a:pt x="8001449" y="917617"/>
                    <a:pt x="7932262" y="988184"/>
                    <a:pt x="7841679" y="983305"/>
                  </a:cubicBezTo>
                  <a:cubicBezTo>
                    <a:pt x="5842994" y="961323"/>
                    <a:pt x="1263431" y="908417"/>
                    <a:pt x="163887" y="983305"/>
                  </a:cubicBezTo>
                  <a:cubicBezTo>
                    <a:pt x="74996" y="982675"/>
                    <a:pt x="-7408" y="922861"/>
                    <a:pt x="0" y="819418"/>
                  </a:cubicBezTo>
                  <a:cubicBezTo>
                    <a:pt x="-57388" y="525164"/>
                    <a:pt x="50296" y="413809"/>
                    <a:pt x="0" y="16388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93" name="Google Shape;282;p27">
              <a:extLst>
                <a:ext uri="{FF2B5EF4-FFF2-40B4-BE49-F238E27FC236}">
                  <a16:creationId xmlns:a16="http://schemas.microsoft.com/office/drawing/2014/main" id="{279E4B76-67AC-F33C-AC16-554DDB60062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5" name="Google Shape;283;p27">
                <a:extLst>
                  <a:ext uri="{FF2B5EF4-FFF2-40B4-BE49-F238E27FC236}">
                    <a16:creationId xmlns:a16="http://schemas.microsoft.com/office/drawing/2014/main" id="{674E9C5B-1DE2-B1B6-7F24-F6FBE49851D1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284;p27">
                <a:extLst>
                  <a:ext uri="{FF2B5EF4-FFF2-40B4-BE49-F238E27FC236}">
                    <a16:creationId xmlns:a16="http://schemas.microsoft.com/office/drawing/2014/main" id="{5076A88A-D3BE-BB1B-0405-BF713A84226E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285;p27">
                <a:extLst>
                  <a:ext uri="{FF2B5EF4-FFF2-40B4-BE49-F238E27FC236}">
                    <a16:creationId xmlns:a16="http://schemas.microsoft.com/office/drawing/2014/main" id="{43473AF0-2F49-5545-A088-DFDEC56CA68E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286;p27">
                <a:extLst>
                  <a:ext uri="{FF2B5EF4-FFF2-40B4-BE49-F238E27FC236}">
                    <a16:creationId xmlns:a16="http://schemas.microsoft.com/office/drawing/2014/main" id="{A62ED15E-2CC1-0B62-1C5B-E78771F356E9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287;p27">
                <a:extLst>
                  <a:ext uri="{FF2B5EF4-FFF2-40B4-BE49-F238E27FC236}">
                    <a16:creationId xmlns:a16="http://schemas.microsoft.com/office/drawing/2014/main" id="{A67CC861-6C3E-C745-4D15-E2686DDAFD54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288;p27">
                <a:extLst>
                  <a:ext uri="{FF2B5EF4-FFF2-40B4-BE49-F238E27FC236}">
                    <a16:creationId xmlns:a16="http://schemas.microsoft.com/office/drawing/2014/main" id="{912844CC-6080-B39E-FF80-B775B7FA425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289;p27">
                <a:extLst>
                  <a:ext uri="{FF2B5EF4-FFF2-40B4-BE49-F238E27FC236}">
                    <a16:creationId xmlns:a16="http://schemas.microsoft.com/office/drawing/2014/main" id="{E26D2402-6CDB-9837-7D8D-C95B20170955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290;p27">
                <a:extLst>
                  <a:ext uri="{FF2B5EF4-FFF2-40B4-BE49-F238E27FC236}">
                    <a16:creationId xmlns:a16="http://schemas.microsoft.com/office/drawing/2014/main" id="{C9C2A114-CE45-8D16-2B7D-8AD6F10B1BA3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291;p27">
                <a:extLst>
                  <a:ext uri="{FF2B5EF4-FFF2-40B4-BE49-F238E27FC236}">
                    <a16:creationId xmlns:a16="http://schemas.microsoft.com/office/drawing/2014/main" id="{BBD03203-51CB-1245-D7BC-F5B8AC29044E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292;p27">
                <a:extLst>
                  <a:ext uri="{FF2B5EF4-FFF2-40B4-BE49-F238E27FC236}">
                    <a16:creationId xmlns:a16="http://schemas.microsoft.com/office/drawing/2014/main" id="{F1323395-9B2B-8991-7748-6C52E7A2F393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49DA170-21AE-E8E8-03FA-55910986E78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102483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40 000 </a:t>
              </a:r>
              <a:r>
                <a:rPr lang="en-US" sz="50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6C3EF19-E28D-9453-8FAA-31978934E614}"/>
              </a:ext>
            </a:extLst>
          </p:cNvPr>
          <p:cNvGrpSpPr/>
          <p:nvPr/>
        </p:nvGrpSpPr>
        <p:grpSpPr>
          <a:xfrm>
            <a:off x="1952625" y="2321085"/>
            <a:ext cx="8389404" cy="1329985"/>
            <a:chOff x="1861723" y="2134893"/>
            <a:chExt cx="8819884" cy="1372071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62BB8195-C71D-D932-AB64-167DCEFF03FD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005567"/>
                <a:gd name="connsiteY0" fmla="*/ 170754 h 1024505"/>
                <a:gd name="connsiteX1" fmla="*/ 170754 w 8005567"/>
                <a:gd name="connsiteY1" fmla="*/ 0 h 1024505"/>
                <a:gd name="connsiteX2" fmla="*/ 7834813 w 8005567"/>
                <a:gd name="connsiteY2" fmla="*/ 0 h 1024505"/>
                <a:gd name="connsiteX3" fmla="*/ 8005567 w 8005567"/>
                <a:gd name="connsiteY3" fmla="*/ 170754 h 1024505"/>
                <a:gd name="connsiteX4" fmla="*/ 8005567 w 8005567"/>
                <a:gd name="connsiteY4" fmla="*/ 853751 h 1024505"/>
                <a:gd name="connsiteX5" fmla="*/ 7834813 w 8005567"/>
                <a:gd name="connsiteY5" fmla="*/ 1024505 h 1024505"/>
                <a:gd name="connsiteX6" fmla="*/ 170754 w 8005567"/>
                <a:gd name="connsiteY6" fmla="*/ 1024505 h 1024505"/>
                <a:gd name="connsiteX7" fmla="*/ 0 w 8005567"/>
                <a:gd name="connsiteY7" fmla="*/ 853751 h 1024505"/>
                <a:gd name="connsiteX8" fmla="*/ 0 w 8005567"/>
                <a:gd name="connsiteY8" fmla="*/ 170754 h 102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5567" h="1024505" fill="none" extrusionOk="0">
                  <a:moveTo>
                    <a:pt x="0" y="170754"/>
                  </a:moveTo>
                  <a:cubicBezTo>
                    <a:pt x="10257" y="85859"/>
                    <a:pt x="82507" y="8597"/>
                    <a:pt x="170754" y="0"/>
                  </a:cubicBezTo>
                  <a:cubicBezTo>
                    <a:pt x="3133820" y="-168267"/>
                    <a:pt x="5804996" y="-42953"/>
                    <a:pt x="7834813" y="0"/>
                  </a:cubicBezTo>
                  <a:cubicBezTo>
                    <a:pt x="7930691" y="1785"/>
                    <a:pt x="8004420" y="60916"/>
                    <a:pt x="8005567" y="170754"/>
                  </a:cubicBezTo>
                  <a:cubicBezTo>
                    <a:pt x="8057049" y="361064"/>
                    <a:pt x="8034695" y="725702"/>
                    <a:pt x="8005567" y="853751"/>
                  </a:cubicBezTo>
                  <a:cubicBezTo>
                    <a:pt x="8007511" y="946228"/>
                    <a:pt x="7931032" y="1028748"/>
                    <a:pt x="7834813" y="1024505"/>
                  </a:cubicBezTo>
                  <a:cubicBezTo>
                    <a:pt x="5813864" y="1092730"/>
                    <a:pt x="2147569" y="1035381"/>
                    <a:pt x="170754" y="1024505"/>
                  </a:cubicBezTo>
                  <a:cubicBezTo>
                    <a:pt x="85405" y="1038836"/>
                    <a:pt x="8319" y="943773"/>
                    <a:pt x="0" y="853751"/>
                  </a:cubicBezTo>
                  <a:cubicBezTo>
                    <a:pt x="45412" y="515243"/>
                    <a:pt x="-3809" y="272355"/>
                    <a:pt x="0" y="170754"/>
                  </a:cubicBezTo>
                  <a:close/>
                </a:path>
                <a:path w="8005567" h="1024505" stroke="0" extrusionOk="0">
                  <a:moveTo>
                    <a:pt x="0" y="170754"/>
                  </a:moveTo>
                  <a:cubicBezTo>
                    <a:pt x="-764" y="73081"/>
                    <a:pt x="75627" y="1952"/>
                    <a:pt x="170754" y="0"/>
                  </a:cubicBezTo>
                  <a:cubicBezTo>
                    <a:pt x="2139717" y="163917"/>
                    <a:pt x="5725705" y="128764"/>
                    <a:pt x="7834813" y="0"/>
                  </a:cubicBezTo>
                  <a:cubicBezTo>
                    <a:pt x="7934315" y="3469"/>
                    <a:pt x="8010031" y="93498"/>
                    <a:pt x="8005567" y="170754"/>
                  </a:cubicBezTo>
                  <a:cubicBezTo>
                    <a:pt x="8063005" y="307395"/>
                    <a:pt x="8035466" y="513074"/>
                    <a:pt x="8005567" y="853751"/>
                  </a:cubicBezTo>
                  <a:cubicBezTo>
                    <a:pt x="7998116" y="961965"/>
                    <a:pt x="7929331" y="1039204"/>
                    <a:pt x="7834813" y="1024505"/>
                  </a:cubicBezTo>
                  <a:cubicBezTo>
                    <a:pt x="4283344" y="1002523"/>
                    <a:pt x="2752507" y="949617"/>
                    <a:pt x="170754" y="1024505"/>
                  </a:cubicBezTo>
                  <a:cubicBezTo>
                    <a:pt x="85039" y="1021166"/>
                    <a:pt x="-5959" y="958458"/>
                    <a:pt x="0" y="853751"/>
                  </a:cubicBezTo>
                  <a:cubicBezTo>
                    <a:pt x="-58311" y="565782"/>
                    <a:pt x="2976" y="288171"/>
                    <a:pt x="0" y="170754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7" name="Google Shape;438;p31">
              <a:extLst>
                <a:ext uri="{FF2B5EF4-FFF2-40B4-BE49-F238E27FC236}">
                  <a16:creationId xmlns:a16="http://schemas.microsoft.com/office/drawing/2014/main" id="{F8BBA79B-DDD3-B8D1-FF38-29D2BC1A8630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9" name="Google Shape;439;p31">
                <a:extLst>
                  <a:ext uri="{FF2B5EF4-FFF2-40B4-BE49-F238E27FC236}">
                    <a16:creationId xmlns:a16="http://schemas.microsoft.com/office/drawing/2014/main" id="{91FBFCEA-FDCB-D44D-E049-EC9A49C13D0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40;p31">
                <a:extLst>
                  <a:ext uri="{FF2B5EF4-FFF2-40B4-BE49-F238E27FC236}">
                    <a16:creationId xmlns:a16="http://schemas.microsoft.com/office/drawing/2014/main" id="{775D9589-F2F2-CD5D-74C9-7FFC868EDDAA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41;p31">
                <a:extLst>
                  <a:ext uri="{FF2B5EF4-FFF2-40B4-BE49-F238E27FC236}">
                    <a16:creationId xmlns:a16="http://schemas.microsoft.com/office/drawing/2014/main" id="{A4A4F0ED-66F8-147F-4770-FE0630972CFD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42;p31">
                <a:extLst>
                  <a:ext uri="{FF2B5EF4-FFF2-40B4-BE49-F238E27FC236}">
                    <a16:creationId xmlns:a16="http://schemas.microsoft.com/office/drawing/2014/main" id="{3DEAD217-FBDE-4210-BC88-C2A0EDD844A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43;p31">
                <a:extLst>
                  <a:ext uri="{FF2B5EF4-FFF2-40B4-BE49-F238E27FC236}">
                    <a16:creationId xmlns:a16="http://schemas.microsoft.com/office/drawing/2014/main" id="{62230F1B-0291-3F71-7A54-7A2F5BC75B1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44;p31">
                <a:extLst>
                  <a:ext uri="{FF2B5EF4-FFF2-40B4-BE49-F238E27FC236}">
                    <a16:creationId xmlns:a16="http://schemas.microsoft.com/office/drawing/2014/main" id="{4D71A068-278A-739C-C7F8-A8DEB34AED5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45;p31">
                <a:extLst>
                  <a:ext uri="{FF2B5EF4-FFF2-40B4-BE49-F238E27FC236}">
                    <a16:creationId xmlns:a16="http://schemas.microsoft.com/office/drawing/2014/main" id="{09A8416A-30B9-8779-0208-C165766E88A4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46;p31">
                <a:extLst>
                  <a:ext uri="{FF2B5EF4-FFF2-40B4-BE49-F238E27FC236}">
                    <a16:creationId xmlns:a16="http://schemas.microsoft.com/office/drawing/2014/main" id="{9754F70B-31C6-C462-9F87-23021FA6A55C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47;p31">
                <a:extLst>
                  <a:ext uri="{FF2B5EF4-FFF2-40B4-BE49-F238E27FC236}">
                    <a16:creationId xmlns:a16="http://schemas.microsoft.com/office/drawing/2014/main" id="{B3924C87-9F7C-94B5-C18B-CDCFDF4FF9F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48;p31">
                <a:extLst>
                  <a:ext uri="{FF2B5EF4-FFF2-40B4-BE49-F238E27FC236}">
                    <a16:creationId xmlns:a16="http://schemas.microsoft.com/office/drawing/2014/main" id="{0B2E0C1C-8CE3-56FB-2C30-98186E288014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49;p31">
                <a:extLst>
                  <a:ext uri="{FF2B5EF4-FFF2-40B4-BE49-F238E27FC236}">
                    <a16:creationId xmlns:a16="http://schemas.microsoft.com/office/drawing/2014/main" id="{F2AC27D1-5427-EE95-2C17-41F51541A6C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50;p31">
                <a:extLst>
                  <a:ext uri="{FF2B5EF4-FFF2-40B4-BE49-F238E27FC236}">
                    <a16:creationId xmlns:a16="http://schemas.microsoft.com/office/drawing/2014/main" id="{3935447C-0AE9-92CE-095E-0F7591144EB3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51;p31">
                <a:extLst>
                  <a:ext uri="{FF2B5EF4-FFF2-40B4-BE49-F238E27FC236}">
                    <a16:creationId xmlns:a16="http://schemas.microsoft.com/office/drawing/2014/main" id="{766E3616-E671-E532-5BD9-F0107E274651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52;p31">
                <a:extLst>
                  <a:ext uri="{FF2B5EF4-FFF2-40B4-BE49-F238E27FC236}">
                    <a16:creationId xmlns:a16="http://schemas.microsoft.com/office/drawing/2014/main" id="{6F5F5C08-568C-294B-9D84-94483156909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53;p31">
                <a:extLst>
                  <a:ext uri="{FF2B5EF4-FFF2-40B4-BE49-F238E27FC236}">
                    <a16:creationId xmlns:a16="http://schemas.microsoft.com/office/drawing/2014/main" id="{2488DBC1-9219-02ED-D7E1-4ED9C4F0335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4D03BD-097A-7040-DDF7-E9BC4F00DF72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98362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20 000 </a:t>
              </a:r>
              <a:r>
                <a:rPr lang="en-US" sz="5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3E0B956-8837-DAA8-96B9-D74C33F96351}"/>
              </a:ext>
            </a:extLst>
          </p:cNvPr>
          <p:cNvGrpSpPr/>
          <p:nvPr/>
        </p:nvGrpSpPr>
        <p:grpSpPr>
          <a:xfrm>
            <a:off x="1827855" y="5127396"/>
            <a:ext cx="8535775" cy="1327949"/>
            <a:chOff x="1612674" y="5184381"/>
            <a:chExt cx="8973766" cy="1409055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0A721A7B-BD78-78AE-4D67-8FC660DB6320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005566"/>
                <a:gd name="connsiteY0" fmla="*/ 166018 h 996087"/>
                <a:gd name="connsiteX1" fmla="*/ 166018 w 8005566"/>
                <a:gd name="connsiteY1" fmla="*/ 0 h 996087"/>
                <a:gd name="connsiteX2" fmla="*/ 7839548 w 8005566"/>
                <a:gd name="connsiteY2" fmla="*/ 0 h 996087"/>
                <a:gd name="connsiteX3" fmla="*/ 8005566 w 8005566"/>
                <a:gd name="connsiteY3" fmla="*/ 166018 h 996087"/>
                <a:gd name="connsiteX4" fmla="*/ 8005566 w 8005566"/>
                <a:gd name="connsiteY4" fmla="*/ 830069 h 996087"/>
                <a:gd name="connsiteX5" fmla="*/ 7839548 w 8005566"/>
                <a:gd name="connsiteY5" fmla="*/ 996087 h 996087"/>
                <a:gd name="connsiteX6" fmla="*/ 166018 w 8005566"/>
                <a:gd name="connsiteY6" fmla="*/ 996087 h 996087"/>
                <a:gd name="connsiteX7" fmla="*/ 0 w 8005566"/>
                <a:gd name="connsiteY7" fmla="*/ 830069 h 996087"/>
                <a:gd name="connsiteX8" fmla="*/ 0 w 8005566"/>
                <a:gd name="connsiteY8" fmla="*/ 166018 h 99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5566" h="996087" fill="none" extrusionOk="0">
                  <a:moveTo>
                    <a:pt x="0" y="166018"/>
                  </a:moveTo>
                  <a:cubicBezTo>
                    <a:pt x="11301" y="84698"/>
                    <a:pt x="75112" y="1111"/>
                    <a:pt x="166018" y="0"/>
                  </a:cubicBezTo>
                  <a:cubicBezTo>
                    <a:pt x="3987019" y="-168267"/>
                    <a:pt x="4005506" y="-42953"/>
                    <a:pt x="7839548" y="0"/>
                  </a:cubicBezTo>
                  <a:cubicBezTo>
                    <a:pt x="7937373" y="6963"/>
                    <a:pt x="8005133" y="68467"/>
                    <a:pt x="8005566" y="166018"/>
                  </a:cubicBezTo>
                  <a:cubicBezTo>
                    <a:pt x="8016508" y="363070"/>
                    <a:pt x="7958095" y="717172"/>
                    <a:pt x="8005566" y="830069"/>
                  </a:cubicBezTo>
                  <a:cubicBezTo>
                    <a:pt x="8009553" y="918009"/>
                    <a:pt x="7936278" y="1007260"/>
                    <a:pt x="7839548" y="996087"/>
                  </a:cubicBezTo>
                  <a:cubicBezTo>
                    <a:pt x="5331928" y="1064312"/>
                    <a:pt x="2242278" y="1006963"/>
                    <a:pt x="166018" y="996087"/>
                  </a:cubicBezTo>
                  <a:cubicBezTo>
                    <a:pt x="77905" y="1001809"/>
                    <a:pt x="2475" y="920484"/>
                    <a:pt x="0" y="830069"/>
                  </a:cubicBezTo>
                  <a:cubicBezTo>
                    <a:pt x="-3257" y="681571"/>
                    <a:pt x="46818" y="461747"/>
                    <a:pt x="0" y="166018"/>
                  </a:cubicBezTo>
                  <a:close/>
                </a:path>
                <a:path w="8005566" h="996087" stroke="0" extrusionOk="0">
                  <a:moveTo>
                    <a:pt x="0" y="166018"/>
                  </a:moveTo>
                  <a:cubicBezTo>
                    <a:pt x="-2880" y="61642"/>
                    <a:pt x="72480" y="4391"/>
                    <a:pt x="166018" y="0"/>
                  </a:cubicBezTo>
                  <a:cubicBezTo>
                    <a:pt x="3936227" y="163917"/>
                    <a:pt x="4362690" y="128764"/>
                    <a:pt x="7839548" y="0"/>
                  </a:cubicBezTo>
                  <a:cubicBezTo>
                    <a:pt x="7940801" y="6383"/>
                    <a:pt x="8009628" y="89845"/>
                    <a:pt x="8005566" y="166018"/>
                  </a:cubicBezTo>
                  <a:cubicBezTo>
                    <a:pt x="8006798" y="459490"/>
                    <a:pt x="8053461" y="517029"/>
                    <a:pt x="8005566" y="830069"/>
                  </a:cubicBezTo>
                  <a:cubicBezTo>
                    <a:pt x="8002662" y="927179"/>
                    <a:pt x="7931351" y="1003951"/>
                    <a:pt x="7839548" y="996087"/>
                  </a:cubicBezTo>
                  <a:cubicBezTo>
                    <a:pt x="4407552" y="974105"/>
                    <a:pt x="3843566" y="921199"/>
                    <a:pt x="166018" y="996087"/>
                  </a:cubicBezTo>
                  <a:cubicBezTo>
                    <a:pt x="86762" y="991254"/>
                    <a:pt x="-8302" y="936251"/>
                    <a:pt x="0" y="830069"/>
                  </a:cubicBezTo>
                  <a:cubicBezTo>
                    <a:pt x="-26193" y="538255"/>
                    <a:pt x="1724" y="290580"/>
                    <a:pt x="0" y="16601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26" name="Google Shape;293;p27">
              <a:extLst>
                <a:ext uri="{FF2B5EF4-FFF2-40B4-BE49-F238E27FC236}">
                  <a16:creationId xmlns:a16="http://schemas.microsoft.com/office/drawing/2014/main" id="{EB9A4FEA-BEC6-3480-1945-401D280246C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8" name="Google Shape;294;p27">
                <a:extLst>
                  <a:ext uri="{FF2B5EF4-FFF2-40B4-BE49-F238E27FC236}">
                    <a16:creationId xmlns:a16="http://schemas.microsoft.com/office/drawing/2014/main" id="{71AA87CF-8D48-DA8E-C4C6-6856881EA68D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295;p27">
                <a:extLst>
                  <a:ext uri="{FF2B5EF4-FFF2-40B4-BE49-F238E27FC236}">
                    <a16:creationId xmlns:a16="http://schemas.microsoft.com/office/drawing/2014/main" id="{FD46EEA1-04AA-2AAA-543C-421BF7E1EC32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296;p27">
                <a:extLst>
                  <a:ext uri="{FF2B5EF4-FFF2-40B4-BE49-F238E27FC236}">
                    <a16:creationId xmlns:a16="http://schemas.microsoft.com/office/drawing/2014/main" id="{39B587EB-4378-A759-98AD-7AD17EC056D3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297;p27">
                <a:extLst>
                  <a:ext uri="{FF2B5EF4-FFF2-40B4-BE49-F238E27FC236}">
                    <a16:creationId xmlns:a16="http://schemas.microsoft.com/office/drawing/2014/main" id="{8FF4FB34-CE2C-5796-F4B2-00C5F802481D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298;p27">
                <a:extLst>
                  <a:ext uri="{FF2B5EF4-FFF2-40B4-BE49-F238E27FC236}">
                    <a16:creationId xmlns:a16="http://schemas.microsoft.com/office/drawing/2014/main" id="{A05F358C-570B-AD12-AE8A-7CF70EB39E12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299;p27">
                <a:extLst>
                  <a:ext uri="{FF2B5EF4-FFF2-40B4-BE49-F238E27FC236}">
                    <a16:creationId xmlns:a16="http://schemas.microsoft.com/office/drawing/2014/main" id="{DBF1877B-38D4-D782-DC33-172180389C0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300;p27">
                <a:extLst>
                  <a:ext uri="{FF2B5EF4-FFF2-40B4-BE49-F238E27FC236}">
                    <a16:creationId xmlns:a16="http://schemas.microsoft.com/office/drawing/2014/main" id="{40B543A8-763E-96F8-173A-80521FA216AD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301;p27">
                <a:extLst>
                  <a:ext uri="{FF2B5EF4-FFF2-40B4-BE49-F238E27FC236}">
                    <a16:creationId xmlns:a16="http://schemas.microsoft.com/office/drawing/2014/main" id="{F4D380A1-21DF-276C-F838-3268FCC6C5B4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302;p27">
                <a:extLst>
                  <a:ext uri="{FF2B5EF4-FFF2-40B4-BE49-F238E27FC236}">
                    <a16:creationId xmlns:a16="http://schemas.microsoft.com/office/drawing/2014/main" id="{55E48137-9101-32F5-360A-4622AF39C2CA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303;p27">
                <a:extLst>
                  <a:ext uri="{FF2B5EF4-FFF2-40B4-BE49-F238E27FC236}">
                    <a16:creationId xmlns:a16="http://schemas.microsoft.com/office/drawing/2014/main" id="{662D81D4-D303-9EF8-2F30-F5895A4B5BF6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304;p27">
                <a:extLst>
                  <a:ext uri="{FF2B5EF4-FFF2-40B4-BE49-F238E27FC236}">
                    <a16:creationId xmlns:a16="http://schemas.microsoft.com/office/drawing/2014/main" id="{BB21352A-25B7-56C2-BCB3-887B6DED2C7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305;p27">
                <a:extLst>
                  <a:ext uri="{FF2B5EF4-FFF2-40B4-BE49-F238E27FC236}">
                    <a16:creationId xmlns:a16="http://schemas.microsoft.com/office/drawing/2014/main" id="{729E8DF1-6E46-26F2-314B-5C91B34C2862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306;p27">
                <a:extLst>
                  <a:ext uri="{FF2B5EF4-FFF2-40B4-BE49-F238E27FC236}">
                    <a16:creationId xmlns:a16="http://schemas.microsoft.com/office/drawing/2014/main" id="{BF69A77B-D465-7205-5EE1-EBF7BC5F8F41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307;p27">
                <a:extLst>
                  <a:ext uri="{FF2B5EF4-FFF2-40B4-BE49-F238E27FC236}">
                    <a16:creationId xmlns:a16="http://schemas.microsoft.com/office/drawing/2014/main" id="{0D710966-FDE1-0D12-AF26-D51EA20C10C4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308;p27">
                <a:extLst>
                  <a:ext uri="{FF2B5EF4-FFF2-40B4-BE49-F238E27FC236}">
                    <a16:creationId xmlns:a16="http://schemas.microsoft.com/office/drawing/2014/main" id="{B5FA197D-59DF-EAA5-1DC4-4786FD79F0BD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309;p27">
                <a:extLst>
                  <a:ext uri="{FF2B5EF4-FFF2-40B4-BE49-F238E27FC236}">
                    <a16:creationId xmlns:a16="http://schemas.microsoft.com/office/drawing/2014/main" id="{2948F917-1AAC-CBBB-891C-F35F5DE9951A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310;p27">
                <a:extLst>
                  <a:ext uri="{FF2B5EF4-FFF2-40B4-BE49-F238E27FC236}">
                    <a16:creationId xmlns:a16="http://schemas.microsoft.com/office/drawing/2014/main" id="{103E01E8-9872-4984-91B5-D35B5CBE80CA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311;p27">
                <a:extLst>
                  <a:ext uri="{FF2B5EF4-FFF2-40B4-BE49-F238E27FC236}">
                    <a16:creationId xmlns:a16="http://schemas.microsoft.com/office/drawing/2014/main" id="{908AA398-82E1-4E66-6371-06E0CDE5ED27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312;p27">
                <a:extLst>
                  <a:ext uri="{FF2B5EF4-FFF2-40B4-BE49-F238E27FC236}">
                    <a16:creationId xmlns:a16="http://schemas.microsoft.com/office/drawing/2014/main" id="{52AE3395-EA02-C0E7-B0E9-29E623E93304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313;p27">
                <a:extLst>
                  <a:ext uri="{FF2B5EF4-FFF2-40B4-BE49-F238E27FC236}">
                    <a16:creationId xmlns:a16="http://schemas.microsoft.com/office/drawing/2014/main" id="{F93746F1-CE88-EE06-FC1A-000FE68401A9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314;p27">
                <a:extLst>
                  <a:ext uri="{FF2B5EF4-FFF2-40B4-BE49-F238E27FC236}">
                    <a16:creationId xmlns:a16="http://schemas.microsoft.com/office/drawing/2014/main" id="{D09CEEBB-E7B1-FF99-18D3-4EB2B2ADD75A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0EC85E76-E4F9-C221-A7AE-C19D4696715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116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60 000 </a:t>
              </a:r>
              <a:r>
                <a:rPr lang="en-US" sz="50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5ABFD234-4B30-4B17-8EAF-20829507C007}"/>
              </a:ext>
            </a:extLst>
          </p:cNvPr>
          <p:cNvGrpSpPr/>
          <p:nvPr/>
        </p:nvGrpSpPr>
        <p:grpSpPr>
          <a:xfrm flipH="1">
            <a:off x="7330197" y="3801334"/>
            <a:ext cx="1717619" cy="1316226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099421A4-E774-7BCA-100F-91BB980544E2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C112B514-A480-42B2-3B66-C6527F8B5DFE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D4E4E35A-F758-3C10-A71C-B364FB4C1E1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645CFCA8-599D-72C8-9B4F-75E9CAC8AC9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EEDD9F77-1EB1-A5A0-8E29-CF73AAEFB5C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09C9341B-246D-50BE-A33E-9EAE58F64B6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A86768C6-C57D-AFD9-FB3B-E3CC623B724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71227792-29EE-3107-BE7A-24F7DE96A0D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F3246AE5-7084-0425-79B4-1B08B02117F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AEBC74D7-EA3F-2D52-383F-BFADDE311E22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180681B8-DDD1-098C-CCF8-C04888A8C536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9B91D713-47FF-7B4E-C35A-C27354B7597C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6FF89C43-15F2-24C8-B73B-FBDB6B8E4FE4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651F6AC4-3E75-53A3-2E39-3C3BD7D5579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18;p4">
            <a:extLst>
              <a:ext uri="{FF2B5EF4-FFF2-40B4-BE49-F238E27FC236}">
                <a16:creationId xmlns:a16="http://schemas.microsoft.com/office/drawing/2014/main" id="{D9C78A3D-BD89-3362-2A78-F7A89846E071}"/>
              </a:ext>
            </a:extLst>
          </p:cNvPr>
          <p:cNvSpPr/>
          <p:nvPr/>
        </p:nvSpPr>
        <p:spPr>
          <a:xfrm rot="19980337">
            <a:off x="8838626" y="5459464"/>
            <a:ext cx="1542088" cy="124151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18;p4">
            <a:extLst>
              <a:ext uri="{FF2B5EF4-FFF2-40B4-BE49-F238E27FC236}">
                <a16:creationId xmlns:a16="http://schemas.microsoft.com/office/drawing/2014/main" id="{90F3573A-FF2B-D776-2240-C7D1457A07B5}"/>
              </a:ext>
            </a:extLst>
          </p:cNvPr>
          <p:cNvSpPr/>
          <p:nvPr/>
        </p:nvSpPr>
        <p:spPr>
          <a:xfrm rot="19980337">
            <a:off x="8983698" y="2267215"/>
            <a:ext cx="1542088" cy="124151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5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7A637A-6400-B7B1-720B-47ED89AE8E2A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55CFA5-9B2E-575A-1815-3B0529DDFF15}"/>
              </a:ext>
            </a:extLst>
          </p:cNvPr>
          <p:cNvSpPr txBox="1"/>
          <p:nvPr/>
        </p:nvSpPr>
        <p:spPr>
          <a:xfrm>
            <a:off x="1466850" y="361950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3B1C9B-BCCE-7A0C-1280-2E4591F5F9A5}"/>
              </a:ext>
            </a:extLst>
          </p:cNvPr>
          <p:cNvGrpSpPr/>
          <p:nvPr/>
        </p:nvGrpSpPr>
        <p:grpSpPr>
          <a:xfrm>
            <a:off x="533400" y="1766583"/>
            <a:ext cx="5353049" cy="757542"/>
            <a:chOff x="2188414" y="252108"/>
            <a:chExt cx="7329212" cy="135566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F491069-B3DD-01A9-818F-21EDB843F0C2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3E131A-A9B2-BAC3-ED4C-F1D3C3250A55}"/>
                </a:ext>
              </a:extLst>
            </p:cNvPr>
            <p:cNvSpPr txBox="1"/>
            <p:nvPr/>
          </p:nvSpPr>
          <p:spPr>
            <a:xfrm>
              <a:off x="2227539" y="304710"/>
              <a:ext cx="7027381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460 839 + 29 210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E00E10-C46F-AA8F-519D-366E7ED5B4D6}"/>
              </a:ext>
            </a:extLst>
          </p:cNvPr>
          <p:cNvGrpSpPr/>
          <p:nvPr/>
        </p:nvGrpSpPr>
        <p:grpSpPr>
          <a:xfrm>
            <a:off x="6486525" y="1747533"/>
            <a:ext cx="5353049" cy="757542"/>
            <a:chOff x="2188414" y="252108"/>
            <a:chExt cx="7329212" cy="13556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9543CA7-DE68-B9A1-3378-96FD1C616EA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3C586E-6E94-921F-BC71-9C68ED175BDF}"/>
                </a:ext>
              </a:extLst>
            </p:cNvPr>
            <p:cNvSpPr txBox="1"/>
            <p:nvPr/>
          </p:nvSpPr>
          <p:spPr>
            <a:xfrm>
              <a:off x="2227539" y="304710"/>
              <a:ext cx="7027381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648 501 – 20 810 x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E0046DF-4BEC-3A34-ACC6-A2D0FD12AE0A}"/>
              </a:ext>
            </a:extLst>
          </p:cNvPr>
          <p:cNvSpPr txBox="1"/>
          <p:nvPr/>
        </p:nvSpPr>
        <p:spPr>
          <a:xfrm>
            <a:off x="590550" y="2609850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460 839 + 87 630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320267-A8C1-0E8E-51A8-12BCCD8E26D8}"/>
              </a:ext>
            </a:extLst>
          </p:cNvPr>
          <p:cNvSpPr txBox="1"/>
          <p:nvPr/>
        </p:nvSpPr>
        <p:spPr>
          <a:xfrm>
            <a:off x="628650" y="3295650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548 469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B9B0C-2803-23EA-7A5C-F02EEF9EC580}"/>
              </a:ext>
            </a:extLst>
          </p:cNvPr>
          <p:cNvSpPr txBox="1"/>
          <p:nvPr/>
        </p:nvSpPr>
        <p:spPr>
          <a:xfrm>
            <a:off x="6353175" y="2571750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648 501 – 83 240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F919FD-2961-AE57-B27C-FE963F315E27}"/>
              </a:ext>
            </a:extLst>
          </p:cNvPr>
          <p:cNvSpPr txBox="1"/>
          <p:nvPr/>
        </p:nvSpPr>
        <p:spPr>
          <a:xfrm>
            <a:off x="6391275" y="3257550"/>
            <a:ext cx="5172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565 261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9" grpId="0"/>
      <p:bldP spid="20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535CB1-4D88-F142-F450-394D873D512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A8F50-1191-9B4B-21B7-896CC1E8846F}"/>
              </a:ext>
            </a:extLst>
          </p:cNvPr>
          <p:cNvSpPr txBox="1"/>
          <p:nvPr/>
        </p:nvSpPr>
        <p:spPr>
          <a:xfrm>
            <a:off x="1466850" y="361950"/>
            <a:ext cx="10325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 đặt các hạt thóc vào bàn cờ theo quy tắc: 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8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 nhất đặt 1 hạt thóc, ô thứ hai đặt 2 hạt thóc, ô thứ ba đặt 4 hạt thóc và cứ như vậy, số thóc đặt vào ô sau gấp đôi số thóc đặt vào ô trước đó. Biết rằng ô thứ mười tám đặt 131 072 hạt thóc. Hỏi Rô-bốt đặt bao nhiêu hạt thóc vào ô thứ hai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mươi?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F1F3D5-144A-1F4D-F9E2-A03DAEA1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999" y="2280343"/>
            <a:ext cx="3781425" cy="2724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AEA4E1-9103-DA81-2A43-92FE4C185051}"/>
                  </a:ext>
                </a:extLst>
              </p:cNvPr>
              <p:cNvSpPr txBox="1"/>
              <p:nvPr/>
            </p:nvSpPr>
            <p:spPr>
              <a:xfrm>
                <a:off x="0" y="3896418"/>
                <a:ext cx="870667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i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1" u="sng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chín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131 072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= 262 144 (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mươi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262 144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= 524 288 (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:r>
                  <a:rPr lang="en-US" sz="2800" dirty="0" smtClean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524 288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hạt</a:t>
                </a:r>
                <a:r>
                  <a:rPr lang="en-US" sz="28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thóc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6AEA4E1-9103-DA81-2A43-92FE4C185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96418"/>
                <a:ext cx="8706678" cy="2677656"/>
              </a:xfrm>
              <a:prstGeom prst="rect">
                <a:avLst/>
              </a:prstGeom>
              <a:blipFill>
                <a:blip r:embed="rId3"/>
                <a:stretch>
                  <a:fillRect t="-2278" r="-1401" b="-5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3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6776E-3A44-4340-92F5-328153AF497F}"/>
              </a:ext>
            </a:extLst>
          </p:cNvPr>
          <p:cNvSpPr/>
          <p:nvPr/>
        </p:nvSpPr>
        <p:spPr>
          <a:xfrm>
            <a:off x="1977399" y="2591117"/>
            <a:ext cx="6302663" cy="218619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Rung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có liên quan">
            <a:extLst>
              <a:ext uri="{FF2B5EF4-FFF2-40B4-BE49-F238E27FC236}">
                <a16:creationId xmlns:a16="http://schemas.microsoft.com/office/drawing/2014/main" id="{9F821F40-7A1F-4393-8336-7806945FA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87" y="8872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551A09-2776-4B1F-B46B-25CAC1EC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447">
            <a:off x="7023755" y="539997"/>
            <a:ext cx="6100411" cy="5269971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C794CE-4D1F-4B39-A8A5-7C55FB4E18A5}"/>
              </a:ext>
            </a:extLst>
          </p:cNvPr>
          <p:cNvSpPr/>
          <p:nvPr/>
        </p:nvSpPr>
        <p:spPr>
          <a:xfrm rot="21171148">
            <a:off x="797721" y="228715"/>
            <a:ext cx="6602459" cy="2405019"/>
          </a:xfrm>
          <a:prstGeom prst="cloudCallout">
            <a:avLst>
              <a:gd name="adj1" fmla="val -54356"/>
              <a:gd name="adj2" fmla="val 1180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9C5F2-986D-46FE-A08F-B040E8D1317F}"/>
              </a:ext>
            </a:extLst>
          </p:cNvPr>
          <p:cNvSpPr/>
          <p:nvPr/>
        </p:nvSpPr>
        <p:spPr>
          <a:xfrm>
            <a:off x="2600131" y="1018688"/>
            <a:ext cx="2690032" cy="92333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29AC25-BBDA-498E-A88E-B52B0035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97" y="-35772"/>
            <a:ext cx="3393803" cy="1977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AD775E-FFE4-4DAF-B404-B90A2C061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21121" y="3790613"/>
            <a:ext cx="3907687" cy="3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 animBg="1"/>
      <p:bldP spid="14" grpId="1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21" y="2356833"/>
            <a:ext cx="1145087" cy="4539803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9" y="1861526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7" y="1186947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50" y="1517085"/>
            <a:ext cx="1008341" cy="10208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7" y="1434697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15 217 x 3 = ?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4" y="3202542"/>
            <a:ext cx="4664677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45 641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7" y="4288093"/>
            <a:ext cx="5125788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45 652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7" y="5383319"/>
            <a:ext cx="5430324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45 651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5"/>
            <a:ext cx="1080167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313" y="3166283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8558863" y="2970003"/>
            <a:ext cx="2933816" cy="91799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8" y="3208567"/>
            <a:ext cx="760567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9" y="4288622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8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21A30D-0E4C-446A-BB04-476FFB91011D}"/>
              </a:ext>
            </a:extLst>
          </p:cNvPr>
          <p:cNvSpPr/>
          <p:nvPr/>
        </p:nvSpPr>
        <p:spPr>
          <a:xfrm>
            <a:off x="3079558" y="21428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F201684B-AE6B-41CE-B0C3-1CFFF0010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23" y="-2129224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0" grpId="1" animBg="1"/>
      <p:bldP spid="18" grpId="0" animBg="1"/>
      <p:bldP spid="19" grpId="0" animBg="1"/>
      <p:bldP spid="20" grpId="0" animBg="1"/>
      <p:bldP spid="33" grpId="0"/>
      <p:bldP spid="33" grpId="1"/>
      <p:bldP spid="38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21" y="2356833"/>
            <a:ext cx="1145087" cy="4539803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9" y="1861526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7" y="1186947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50" y="1517085"/>
            <a:ext cx="1008341" cy="10208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079558" y="1654922"/>
            <a:ext cx="785919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8 218 x 2 = ?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2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</a:t>
            </a:r>
            <a:r>
              <a:rPr lang="en-US" sz="5400" b="1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456</a:t>
            </a:r>
            <a:endParaRPr lang="en-US" sz="5400" b="1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5" y="4288093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</a:t>
            </a:r>
            <a:r>
              <a:rPr lang="en-US" sz="5400" b="1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436</a:t>
            </a:r>
            <a:endParaRPr lang="en-US" sz="5400" b="1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5" y="5383319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15 436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5"/>
            <a:ext cx="1080167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3"/>
            <a:ext cx="2933816" cy="92333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8" y="3208567"/>
            <a:ext cx="760567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9" y="4288622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8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CB3637-1857-4612-9ED8-AE33581EB869}"/>
              </a:ext>
            </a:extLst>
          </p:cNvPr>
          <p:cNvSpPr/>
          <p:nvPr/>
        </p:nvSpPr>
        <p:spPr>
          <a:xfrm>
            <a:off x="3079558" y="21428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Rung </a:t>
            </a:r>
            <a:r>
              <a:rPr lang="en-US" sz="54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lang="en-US" sz="5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2107B037-45DE-4435-8762-BAC42A9DA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85" y="-953095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9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9" grpId="1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7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21" y="2356833"/>
            <a:ext cx="1145087" cy="4539803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9" y="1861526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7" y="1186947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50" y="1517085"/>
            <a:ext cx="1008341" cy="10208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425059" y="1435106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132 090 x 2 = ?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2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264 </a:t>
            </a:r>
            <a:r>
              <a:rPr lang="en-US" sz="5400" b="1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180</a:t>
            </a:r>
            <a:endParaRPr lang="en-US" sz="5400" b="1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5" y="4288093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264 </a:t>
            </a:r>
            <a:r>
              <a:rPr lang="en-US" sz="5400" b="1" dirty="0" smtClean="0">
                <a:solidFill>
                  <a:srgbClr val="0F5B4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170</a:t>
            </a:r>
            <a:endParaRPr lang="en-US" sz="5400" b="1" dirty="0">
              <a:solidFill>
                <a:srgbClr val="0F5B4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5" y="5383319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264 280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5"/>
            <a:ext cx="1080167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3"/>
            <a:ext cx="2933816" cy="92333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8" y="3208567"/>
            <a:ext cx="760567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9" y="4288622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8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40B26D-FAE2-4893-8DD7-AD45BE2AF452}"/>
              </a:ext>
            </a:extLst>
          </p:cNvPr>
          <p:cNvSpPr/>
          <p:nvPr/>
        </p:nvSpPr>
        <p:spPr>
          <a:xfrm>
            <a:off x="3079558" y="21428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E0C71AD1-829F-450D-8E1D-9ADAB09DA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5" y="-1029441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40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8" grpId="1" animBg="1"/>
      <p:bldP spid="9" grpId="0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5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21" y="2356833"/>
            <a:ext cx="1145087" cy="4539803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9" y="1861526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7" y="1186947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50" y="1517085"/>
            <a:ext cx="1008341" cy="102089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D7121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425059" y="1435106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205 643 x 4 = ?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2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</a:t>
            </a:r>
            <a:r>
              <a:rPr lang="en-US" sz="5400" b="1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572</a:t>
            </a:r>
            <a:endParaRPr lang="en-US" sz="5400" b="1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5" y="4288093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822 571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5" y="5383319"/>
            <a:ext cx="3992451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822 </a:t>
            </a:r>
            <a:r>
              <a:rPr lang="en-US" sz="5400" b="1" dirty="0" smtClean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562</a:t>
            </a:r>
            <a:endParaRPr lang="en-US" sz="5400" b="1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5"/>
            <a:ext cx="1080167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5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3"/>
            <a:ext cx="2933816" cy="92333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D7121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8" y="3208567"/>
            <a:ext cx="760567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9" y="4288622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8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40B26D-FAE2-4893-8DD7-AD45BE2AF452}"/>
              </a:ext>
            </a:extLst>
          </p:cNvPr>
          <p:cNvSpPr/>
          <p:nvPr/>
        </p:nvSpPr>
        <p:spPr>
          <a:xfrm>
            <a:off x="3079558" y="21428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kumimoji="0" lang="en-US" sz="5400" b="1" i="0" u="none" strike="noStrike" kern="1200" cap="none" spc="0" normalizeH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r>
              <a:rPr kumimoji="0" lang="en-US" sz="5400" b="1" i="0" u="none" strike="noStrike" kern="1200" cap="none" spc="0" normalizeH="0" baseline="0" noProof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:a16="http://schemas.microsoft.com/office/drawing/2014/main" id="{E0C71AD1-829F-450D-8E1D-9ADAB09DA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5" y="-1029441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8" grpId="1" animBg="1"/>
      <p:bldP spid="9" grpId="0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5" grpId="0" animBg="1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8FDB-C895-8FE2-083B-C551012A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4CD9-AC86-3A64-BEDA-C6F7B8136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CD53DE27-F8FF-02E6-F025-EF13F4B3B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D086578-4227-36CF-827F-BE387136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9387" y="3989070"/>
            <a:ext cx="3573467" cy="28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73FB6962-D42D-86F1-D427-E72899A27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80" y="1267159"/>
            <a:ext cx="5943638" cy="2721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788A5-7558-A14F-9358-E82727354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095" y="1799268"/>
            <a:ext cx="4444369" cy="1572904"/>
          </a:xfrm>
          <a:prstGeom prst="rect">
            <a:avLst/>
          </a:prstGeom>
        </p:spPr>
      </p:pic>
      <p:pic>
        <p:nvPicPr>
          <p:cNvPr id="9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">
            <a:hlinkClick r:id="" action="ppaction://media"/>
            <a:extLst>
              <a:ext uri="{FF2B5EF4-FFF2-40B4-BE49-F238E27FC236}">
                <a16:creationId xmlns:a16="http://schemas.microsoft.com/office/drawing/2014/main" id="{16208FE3-6904-8503-AE93-0C3783247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44475" y="14051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86" y="1631256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EA61D-1BBF-2DA4-6FB5-12F67711F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237348"/>
            <a:ext cx="4496011" cy="2838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7C403-8BBB-25AF-F297-287AB88A3859}"/>
              </a:ext>
            </a:extLst>
          </p:cNvPr>
          <p:cNvSpPr txBox="1"/>
          <p:nvPr/>
        </p:nvSpPr>
        <p:spPr>
          <a:xfrm>
            <a:off x="7429500" y="397192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D77EC-8FB6-520F-1CDB-499D081D7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408" y="1466849"/>
            <a:ext cx="8161859" cy="260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0514D4-F018-A0AE-F375-B0197305377D}"/>
              </a:ext>
            </a:extLst>
          </p:cNvPr>
          <p:cNvGrpSpPr/>
          <p:nvPr/>
        </p:nvGrpSpPr>
        <p:grpSpPr>
          <a:xfrm>
            <a:off x="969214" y="1871358"/>
            <a:ext cx="3040811" cy="757542"/>
            <a:chOff x="2188414" y="252108"/>
            <a:chExt cx="7329212" cy="1355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5D63977-D149-1412-0142-00B6F135BE09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BF4D4E-D25D-3111-923A-DFE6E10FE425}"/>
                </a:ext>
              </a:extLst>
            </p:cNvPr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48 102 x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1B3AFB-6B48-8938-E4CF-00C6BFC1D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8" y="146072"/>
            <a:ext cx="1347333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9EA44-514C-B593-0AD0-9215CCF2BB67}"/>
              </a:ext>
            </a:extLst>
          </p:cNvPr>
          <p:cNvSpPr txBox="1"/>
          <p:nvPr/>
        </p:nvSpPr>
        <p:spPr>
          <a:xfrm>
            <a:off x="1485900" y="523875"/>
            <a:ext cx="523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Đặt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endParaRPr lang="en-US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480B03-072F-8363-E6F7-9E91D7BE5AF0}"/>
              </a:ext>
            </a:extLst>
          </p:cNvPr>
          <p:cNvGrpSpPr/>
          <p:nvPr/>
        </p:nvGrpSpPr>
        <p:grpSpPr>
          <a:xfrm>
            <a:off x="4474414" y="1871358"/>
            <a:ext cx="3040811" cy="757542"/>
            <a:chOff x="2188414" y="252108"/>
            <a:chExt cx="7329212" cy="13556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BFBE45E-9D20-6BD6-034B-BE62BDE4B40B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27725B-DA76-A111-BBBD-166F56B5D12F}"/>
                </a:ext>
              </a:extLst>
            </p:cNvPr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32 419 x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C4768-78BD-31C5-0A71-23A6092993DB}"/>
              </a:ext>
            </a:extLst>
          </p:cNvPr>
          <p:cNvGrpSpPr/>
          <p:nvPr/>
        </p:nvGrpSpPr>
        <p:grpSpPr>
          <a:xfrm>
            <a:off x="8093914" y="1852308"/>
            <a:ext cx="3040811" cy="757542"/>
            <a:chOff x="2188414" y="252108"/>
            <a:chExt cx="7329212" cy="135566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3D3BF6C-6DD3-31CA-CF64-7F98A6DCC64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8BB145-9793-27AF-3920-9587978E8D2C}"/>
                </a:ext>
              </a:extLst>
            </p:cNvPr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172 923 x 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4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162175" y="161925"/>
            <a:ext cx="761047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48 102 x 5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48 102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09975" y="3879398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3939066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32 419 x 4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32 419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249217" y="26709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260504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540509" y="387125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796668" y="387125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01186" y="3913228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272577" y="3876907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061174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172 923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172 923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416476" y="2656323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6832" y="388778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86528" y="3864909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81678" y="387928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891580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3|8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8|6.3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9|7.3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9|7.3|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442</Words>
  <Application>Microsoft Office PowerPoint</Application>
  <PresentationFormat>Widescreen</PresentationFormat>
  <Paragraphs>117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Cambria Math</vt:lpstr>
      <vt:lpstr>等线</vt:lpstr>
      <vt:lpstr>Tahoma</vt:lpstr>
      <vt:lpstr>Times New Roman</vt:lpstr>
      <vt:lpstr>字魂151号-联盟综艺体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2025-01-10T14:18:54Z</dcterms:created>
  <dcterms:modified xsi:type="dcterms:W3CDTF">2025-01-15T13:43:25Z</dcterms:modified>
</cp:coreProperties>
</file>