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7BF1C-FD32-48B0-961E-B1FB706A4C9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66717F-7CFC-4A75-80F5-7F28D486C5EF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khẳng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bảo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vệ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quyền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nhu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cầu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chính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đáng</a:t>
          </a:r>
          <a:endParaRPr lang="en-U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9B3855-7E68-467F-A4A2-1DC38A36EC57}" type="parTrans" cxnId="{DAFE37E7-1A71-465B-9AF4-40E3D45586E0}">
      <dgm:prSet/>
      <dgm:spPr/>
      <dgm:t>
        <a:bodyPr/>
        <a:lstStyle/>
        <a:p>
          <a:endParaRPr lang="en-US"/>
        </a:p>
      </dgm:t>
    </dgm:pt>
    <dgm:pt modelId="{D2F4FB8E-1859-4456-BED6-1D2CA4B82912}" type="sibTrans" cxnId="{DAFE37E7-1A71-465B-9AF4-40E3D45586E0}">
      <dgm:prSet/>
      <dgm:spPr/>
      <dgm:t>
        <a:bodyPr/>
        <a:lstStyle/>
        <a:p>
          <a:endParaRPr lang="en-US"/>
        </a:p>
      </dgm:t>
    </dgm:pt>
    <dgm:pt modelId="{8AFAF0F4-51FB-4AC9-96A1-509357B9015F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kiểm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soát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tình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cảm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thái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độ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hành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vi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mình</a:t>
          </a:r>
          <a:endParaRPr lang="en-U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516E8D-BBC6-4E92-8525-E24A32608217}" type="parTrans" cxnId="{D3985E19-E071-4C96-BD05-8E59462F0127}">
      <dgm:prSet/>
      <dgm:spPr/>
      <dgm:t>
        <a:bodyPr/>
        <a:lstStyle/>
        <a:p>
          <a:endParaRPr lang="en-US"/>
        </a:p>
      </dgm:t>
    </dgm:pt>
    <dgm:pt modelId="{3189F576-6676-489A-ADC6-516E0A1A6B53}" type="sibTrans" cxnId="{D3985E19-E071-4C96-BD05-8E59462F0127}">
      <dgm:prSet/>
      <dgm:spPr/>
      <dgm:t>
        <a:bodyPr/>
        <a:lstStyle/>
        <a:p>
          <a:endParaRPr lang="en-US"/>
        </a:p>
      </dgm:t>
    </dgm:pt>
    <dgm:pt modelId="{AD4F9A3F-48DD-423F-A2B6-4BDBF1102A1D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hướng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nghề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nghiệp</a:t>
          </a:r>
          <a:endParaRPr lang="en-U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305CE7-9628-4AA6-9EF7-CFE49C125270}" type="parTrans" cxnId="{45ED8F7C-013D-4A85-B90E-68BEAFA9B897}">
      <dgm:prSet/>
      <dgm:spPr/>
      <dgm:t>
        <a:bodyPr/>
        <a:lstStyle/>
        <a:p>
          <a:endParaRPr lang="en-US"/>
        </a:p>
      </dgm:t>
    </dgm:pt>
    <dgm:pt modelId="{8C863F95-70E1-4C5F-A34D-B0FA4682BC89}" type="sibTrans" cxnId="{45ED8F7C-013D-4A85-B90E-68BEAFA9B897}">
      <dgm:prSet/>
      <dgm:spPr/>
      <dgm:t>
        <a:bodyPr/>
        <a:lstStyle/>
        <a:p>
          <a:endParaRPr lang="en-US"/>
        </a:p>
      </dgm:t>
    </dgm:pt>
    <dgm:pt modelId="{48BC0663-6B79-4437-9BF2-60A8B846444A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400" b="1" dirty="0" err="1" smtClean="0">
              <a:solidFill>
                <a:schemeClr val="tx1"/>
              </a:solidFill>
            </a:rPr>
            <a:t>Tự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học</a:t>
          </a:r>
          <a:r>
            <a:rPr lang="en-US" sz="2400" b="1" dirty="0" smtClean="0">
              <a:solidFill>
                <a:schemeClr val="tx1"/>
              </a:solidFill>
            </a:rPr>
            <a:t>, </a:t>
          </a:r>
          <a:r>
            <a:rPr lang="en-US" sz="2400" b="1" dirty="0" err="1" smtClean="0">
              <a:solidFill>
                <a:schemeClr val="tx1"/>
              </a:solidFill>
            </a:rPr>
            <a:t>tự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hoàn</a:t>
          </a:r>
          <a:r>
            <a:rPr lang="en-US" sz="2400" b="1" dirty="0" smtClean="0">
              <a:solidFill>
                <a:schemeClr val="tx1"/>
              </a:solidFill>
            </a:rPr>
            <a:t> </a:t>
          </a:r>
          <a:r>
            <a:rPr lang="en-US" sz="2400" b="1" dirty="0" err="1" smtClean="0">
              <a:solidFill>
                <a:schemeClr val="tx1"/>
              </a:solidFill>
            </a:rPr>
            <a:t>thiện</a:t>
          </a:r>
          <a:endParaRPr lang="en-US" sz="2400" b="1" dirty="0">
            <a:solidFill>
              <a:schemeClr val="tx1"/>
            </a:solidFill>
          </a:endParaRPr>
        </a:p>
      </dgm:t>
    </dgm:pt>
    <dgm:pt modelId="{0CF3AFAD-2FDB-4039-A412-186FAC93C930}" type="parTrans" cxnId="{4691BBF1-3FFB-44FA-BE1A-917674BB03BE}">
      <dgm:prSet/>
      <dgm:spPr/>
      <dgm:t>
        <a:bodyPr/>
        <a:lstStyle/>
        <a:p>
          <a:endParaRPr lang="en-US"/>
        </a:p>
      </dgm:t>
    </dgm:pt>
    <dgm:pt modelId="{F3E4307A-D60D-4ADD-A2E0-3BFB76C221EC}" type="sibTrans" cxnId="{4691BBF1-3FFB-44FA-BE1A-917674BB03BE}">
      <dgm:prSet/>
      <dgm:spPr/>
      <dgm:t>
        <a:bodyPr/>
        <a:lstStyle/>
        <a:p>
          <a:endParaRPr lang="en-US"/>
        </a:p>
      </dgm:t>
    </dgm:pt>
    <dgm:pt modelId="{E365C5C7-506D-4DF1-9AFD-B7213D0361D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endParaRPr lang="en-US" sz="2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D60F1B-36DE-4DC8-BFB8-CD9809D6101D}" type="parTrans" cxnId="{7DA82BF3-4F9E-4B72-842D-AB443E7E6A07}">
      <dgm:prSet/>
      <dgm:spPr/>
      <dgm:t>
        <a:bodyPr/>
        <a:lstStyle/>
        <a:p>
          <a:endParaRPr lang="en-US"/>
        </a:p>
      </dgm:t>
    </dgm:pt>
    <dgm:pt modelId="{A712A126-E904-4C39-8F16-A734F1582B6C}" type="sibTrans" cxnId="{7DA82BF3-4F9E-4B72-842D-AB443E7E6A07}">
      <dgm:prSet/>
      <dgm:spPr/>
      <dgm:t>
        <a:bodyPr/>
        <a:lstStyle/>
        <a:p>
          <a:endParaRPr lang="en-US"/>
        </a:p>
      </dgm:t>
    </dgm:pt>
    <dgm:pt modelId="{5563CB48-AF3C-4BDF-AB1C-4E5C30BFC9D8}" type="pres">
      <dgm:prSet presAssocID="{1E07BF1C-FD32-48B0-961E-B1FB706A4C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7C63F4-C054-441E-AA21-AEA66FB81A6B}" type="pres">
      <dgm:prSet presAssocID="{6266717F-7CFC-4A75-80F5-7F28D486C5EF}" presName="node" presStyleLbl="node1" presStyleIdx="0" presStyleCnt="5" custScaleX="220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451F32-1650-47FF-867A-0408D4CF7656}" type="pres">
      <dgm:prSet presAssocID="{6266717F-7CFC-4A75-80F5-7F28D486C5EF}" presName="spNode" presStyleCnt="0"/>
      <dgm:spPr/>
    </dgm:pt>
    <dgm:pt modelId="{C3DF218A-A8C4-4CD1-91CE-BE26FE3BCB5C}" type="pres">
      <dgm:prSet presAssocID="{D2F4FB8E-1859-4456-BED6-1D2CA4B82912}" presName="sibTrans" presStyleLbl="sibTrans1D1" presStyleIdx="0" presStyleCnt="5"/>
      <dgm:spPr/>
      <dgm:t>
        <a:bodyPr/>
        <a:lstStyle/>
        <a:p>
          <a:endParaRPr lang="en-US"/>
        </a:p>
      </dgm:t>
    </dgm:pt>
    <dgm:pt modelId="{230F4BCD-D91E-49CB-B9D0-3550089055B6}" type="pres">
      <dgm:prSet presAssocID="{8AFAF0F4-51FB-4AC9-96A1-509357B9015F}" presName="node" presStyleLbl="node1" presStyleIdx="1" presStyleCnt="5" custScaleX="171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AA8583-7BF5-4A42-9083-CD98F63285EC}" type="pres">
      <dgm:prSet presAssocID="{8AFAF0F4-51FB-4AC9-96A1-509357B9015F}" presName="spNode" presStyleCnt="0"/>
      <dgm:spPr/>
    </dgm:pt>
    <dgm:pt modelId="{758B1ABA-526E-4874-952B-53040834AD24}" type="pres">
      <dgm:prSet presAssocID="{3189F576-6676-489A-ADC6-516E0A1A6B53}" presName="sibTrans" presStyleLbl="sibTrans1D1" presStyleIdx="1" presStyleCnt="5"/>
      <dgm:spPr/>
      <dgm:t>
        <a:bodyPr/>
        <a:lstStyle/>
        <a:p>
          <a:endParaRPr lang="en-US"/>
        </a:p>
      </dgm:t>
    </dgm:pt>
    <dgm:pt modelId="{141CA317-96CD-431A-BCE7-B3D78AAE8A84}" type="pres">
      <dgm:prSet presAssocID="{AD4F9A3F-48DD-423F-A2B6-4BDBF1102A1D}" presName="node" presStyleLbl="node1" presStyleIdx="2" presStyleCnt="5" custScaleX="170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E65D3-C694-408D-98AB-98E578716BBE}" type="pres">
      <dgm:prSet presAssocID="{AD4F9A3F-48DD-423F-A2B6-4BDBF1102A1D}" presName="spNode" presStyleCnt="0"/>
      <dgm:spPr/>
    </dgm:pt>
    <dgm:pt modelId="{6EBDE648-8E9B-4693-8F6E-23E3585AF4F4}" type="pres">
      <dgm:prSet presAssocID="{8C863F95-70E1-4C5F-A34D-B0FA4682BC8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4069A4CF-5F46-4337-AF3F-28E1F0A342E0}" type="pres">
      <dgm:prSet presAssocID="{48BC0663-6B79-4437-9BF2-60A8B846444A}" presName="node" presStyleLbl="node1" presStyleIdx="3" presStyleCnt="5" custScaleX="1146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361A5-F77A-4BC6-8E79-E87399F8DA3C}" type="pres">
      <dgm:prSet presAssocID="{48BC0663-6B79-4437-9BF2-60A8B846444A}" presName="spNode" presStyleCnt="0"/>
      <dgm:spPr/>
    </dgm:pt>
    <dgm:pt modelId="{F30515CA-FC63-4F0B-A780-FB7389E8D3B2}" type="pres">
      <dgm:prSet presAssocID="{F3E4307A-D60D-4ADD-A2E0-3BFB76C221EC}" presName="sibTrans" presStyleLbl="sibTrans1D1" presStyleIdx="3" presStyleCnt="5"/>
      <dgm:spPr/>
      <dgm:t>
        <a:bodyPr/>
        <a:lstStyle/>
        <a:p>
          <a:endParaRPr lang="en-US"/>
        </a:p>
      </dgm:t>
    </dgm:pt>
    <dgm:pt modelId="{A20794C3-BFAB-439E-B77C-CAAB8637F65B}" type="pres">
      <dgm:prSet presAssocID="{E365C5C7-506D-4DF1-9AFD-B7213D0361DE}" presName="node" presStyleLbl="node1" presStyleIdx="4" presStyleCnt="5" custScaleX="1075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51904-AC9D-4397-8EB6-FD363EB41013}" type="pres">
      <dgm:prSet presAssocID="{E365C5C7-506D-4DF1-9AFD-B7213D0361DE}" presName="spNode" presStyleCnt="0"/>
      <dgm:spPr/>
    </dgm:pt>
    <dgm:pt modelId="{047D9C78-8E44-4D65-9BCC-72EB2F83D8D2}" type="pres">
      <dgm:prSet presAssocID="{A712A126-E904-4C39-8F16-A734F1582B6C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7DA82BF3-4F9E-4B72-842D-AB443E7E6A07}" srcId="{1E07BF1C-FD32-48B0-961E-B1FB706A4C9D}" destId="{E365C5C7-506D-4DF1-9AFD-B7213D0361DE}" srcOrd="4" destOrd="0" parTransId="{42D60F1B-36DE-4DC8-BFB8-CD9809D6101D}" sibTransId="{A712A126-E904-4C39-8F16-A734F1582B6C}"/>
    <dgm:cxn modelId="{D3985E19-E071-4C96-BD05-8E59462F0127}" srcId="{1E07BF1C-FD32-48B0-961E-B1FB706A4C9D}" destId="{8AFAF0F4-51FB-4AC9-96A1-509357B9015F}" srcOrd="1" destOrd="0" parTransId="{72516E8D-BBC6-4E92-8525-E24A32608217}" sibTransId="{3189F576-6676-489A-ADC6-516E0A1A6B53}"/>
    <dgm:cxn modelId="{297371E4-7BFD-43F7-ABC3-21BFF192A216}" type="presOf" srcId="{8C863F95-70E1-4C5F-A34D-B0FA4682BC89}" destId="{6EBDE648-8E9B-4693-8F6E-23E3585AF4F4}" srcOrd="0" destOrd="0" presId="urn:microsoft.com/office/officeart/2005/8/layout/cycle6"/>
    <dgm:cxn modelId="{7BA7EB95-A96B-40D0-A021-CC58E7015ADA}" type="presOf" srcId="{48BC0663-6B79-4437-9BF2-60A8B846444A}" destId="{4069A4CF-5F46-4337-AF3F-28E1F0A342E0}" srcOrd="0" destOrd="0" presId="urn:microsoft.com/office/officeart/2005/8/layout/cycle6"/>
    <dgm:cxn modelId="{4691BBF1-3FFB-44FA-BE1A-917674BB03BE}" srcId="{1E07BF1C-FD32-48B0-961E-B1FB706A4C9D}" destId="{48BC0663-6B79-4437-9BF2-60A8B846444A}" srcOrd="3" destOrd="0" parTransId="{0CF3AFAD-2FDB-4039-A412-186FAC93C930}" sibTransId="{F3E4307A-D60D-4ADD-A2E0-3BFB76C221EC}"/>
    <dgm:cxn modelId="{1C30746E-11D9-4C6D-B609-4F77C320D994}" type="presOf" srcId="{A712A126-E904-4C39-8F16-A734F1582B6C}" destId="{047D9C78-8E44-4D65-9BCC-72EB2F83D8D2}" srcOrd="0" destOrd="0" presId="urn:microsoft.com/office/officeart/2005/8/layout/cycle6"/>
    <dgm:cxn modelId="{45ED8F7C-013D-4A85-B90E-68BEAFA9B897}" srcId="{1E07BF1C-FD32-48B0-961E-B1FB706A4C9D}" destId="{AD4F9A3F-48DD-423F-A2B6-4BDBF1102A1D}" srcOrd="2" destOrd="0" parTransId="{72305CE7-9628-4AA6-9EF7-CFE49C125270}" sibTransId="{8C863F95-70E1-4C5F-A34D-B0FA4682BC89}"/>
    <dgm:cxn modelId="{E36E86F8-6D13-4A35-BF93-946C63361778}" type="presOf" srcId="{6266717F-7CFC-4A75-80F5-7F28D486C5EF}" destId="{1A7C63F4-C054-441E-AA21-AEA66FB81A6B}" srcOrd="0" destOrd="0" presId="urn:microsoft.com/office/officeart/2005/8/layout/cycle6"/>
    <dgm:cxn modelId="{019E201B-CBCE-4AE0-B335-D8B3C5B253EA}" type="presOf" srcId="{D2F4FB8E-1859-4456-BED6-1D2CA4B82912}" destId="{C3DF218A-A8C4-4CD1-91CE-BE26FE3BCB5C}" srcOrd="0" destOrd="0" presId="urn:microsoft.com/office/officeart/2005/8/layout/cycle6"/>
    <dgm:cxn modelId="{7A1721FF-874A-488E-BA19-0E243312917A}" type="presOf" srcId="{F3E4307A-D60D-4ADD-A2E0-3BFB76C221EC}" destId="{F30515CA-FC63-4F0B-A780-FB7389E8D3B2}" srcOrd="0" destOrd="0" presId="urn:microsoft.com/office/officeart/2005/8/layout/cycle6"/>
    <dgm:cxn modelId="{541F1B4F-13E3-4F38-B14C-CEB4FC6CBCE4}" type="presOf" srcId="{8AFAF0F4-51FB-4AC9-96A1-509357B9015F}" destId="{230F4BCD-D91E-49CB-B9D0-3550089055B6}" srcOrd="0" destOrd="0" presId="urn:microsoft.com/office/officeart/2005/8/layout/cycle6"/>
    <dgm:cxn modelId="{050AFE1D-BF85-49EE-8152-D0B1E898D707}" type="presOf" srcId="{AD4F9A3F-48DD-423F-A2B6-4BDBF1102A1D}" destId="{141CA317-96CD-431A-BCE7-B3D78AAE8A84}" srcOrd="0" destOrd="0" presId="urn:microsoft.com/office/officeart/2005/8/layout/cycle6"/>
    <dgm:cxn modelId="{6B152063-5B4F-4027-978B-FDCDCDCAB36C}" type="presOf" srcId="{3189F576-6676-489A-ADC6-516E0A1A6B53}" destId="{758B1ABA-526E-4874-952B-53040834AD24}" srcOrd="0" destOrd="0" presId="urn:microsoft.com/office/officeart/2005/8/layout/cycle6"/>
    <dgm:cxn modelId="{DAFE37E7-1A71-465B-9AF4-40E3D45586E0}" srcId="{1E07BF1C-FD32-48B0-961E-B1FB706A4C9D}" destId="{6266717F-7CFC-4A75-80F5-7F28D486C5EF}" srcOrd="0" destOrd="0" parTransId="{609B3855-7E68-467F-A4A2-1DC38A36EC57}" sibTransId="{D2F4FB8E-1859-4456-BED6-1D2CA4B82912}"/>
    <dgm:cxn modelId="{EA9860CF-99A8-4276-951B-9BE765FA0CC8}" type="presOf" srcId="{E365C5C7-506D-4DF1-9AFD-B7213D0361DE}" destId="{A20794C3-BFAB-439E-B77C-CAAB8637F65B}" srcOrd="0" destOrd="0" presId="urn:microsoft.com/office/officeart/2005/8/layout/cycle6"/>
    <dgm:cxn modelId="{83FCE56D-3711-41B9-86FF-5229D498B246}" type="presOf" srcId="{1E07BF1C-FD32-48B0-961E-B1FB706A4C9D}" destId="{5563CB48-AF3C-4BDF-AB1C-4E5C30BFC9D8}" srcOrd="0" destOrd="0" presId="urn:microsoft.com/office/officeart/2005/8/layout/cycle6"/>
    <dgm:cxn modelId="{DBD3ED59-BC53-4051-8935-3B9F19ED61BE}" type="presParOf" srcId="{5563CB48-AF3C-4BDF-AB1C-4E5C30BFC9D8}" destId="{1A7C63F4-C054-441E-AA21-AEA66FB81A6B}" srcOrd="0" destOrd="0" presId="urn:microsoft.com/office/officeart/2005/8/layout/cycle6"/>
    <dgm:cxn modelId="{79A1F11D-69BA-42B8-9DAD-3981D5DC4435}" type="presParOf" srcId="{5563CB48-AF3C-4BDF-AB1C-4E5C30BFC9D8}" destId="{05451F32-1650-47FF-867A-0408D4CF7656}" srcOrd="1" destOrd="0" presId="urn:microsoft.com/office/officeart/2005/8/layout/cycle6"/>
    <dgm:cxn modelId="{EED9D3A8-97A4-41EA-8FC8-F5385C548FFF}" type="presParOf" srcId="{5563CB48-AF3C-4BDF-AB1C-4E5C30BFC9D8}" destId="{C3DF218A-A8C4-4CD1-91CE-BE26FE3BCB5C}" srcOrd="2" destOrd="0" presId="urn:microsoft.com/office/officeart/2005/8/layout/cycle6"/>
    <dgm:cxn modelId="{F2B82E68-1FA2-495C-A6B1-136E2DF98B3E}" type="presParOf" srcId="{5563CB48-AF3C-4BDF-AB1C-4E5C30BFC9D8}" destId="{230F4BCD-D91E-49CB-B9D0-3550089055B6}" srcOrd="3" destOrd="0" presId="urn:microsoft.com/office/officeart/2005/8/layout/cycle6"/>
    <dgm:cxn modelId="{DC61B282-6AE7-4D33-9C11-BAF30BF82454}" type="presParOf" srcId="{5563CB48-AF3C-4BDF-AB1C-4E5C30BFC9D8}" destId="{60AA8583-7BF5-4A42-9083-CD98F63285EC}" srcOrd="4" destOrd="0" presId="urn:microsoft.com/office/officeart/2005/8/layout/cycle6"/>
    <dgm:cxn modelId="{6EA05867-34F4-49DE-B786-FA7FAC2A06D6}" type="presParOf" srcId="{5563CB48-AF3C-4BDF-AB1C-4E5C30BFC9D8}" destId="{758B1ABA-526E-4874-952B-53040834AD24}" srcOrd="5" destOrd="0" presId="urn:microsoft.com/office/officeart/2005/8/layout/cycle6"/>
    <dgm:cxn modelId="{B998F70F-7AB3-4B17-878C-41C84598763C}" type="presParOf" srcId="{5563CB48-AF3C-4BDF-AB1C-4E5C30BFC9D8}" destId="{141CA317-96CD-431A-BCE7-B3D78AAE8A84}" srcOrd="6" destOrd="0" presId="urn:microsoft.com/office/officeart/2005/8/layout/cycle6"/>
    <dgm:cxn modelId="{E2D9913F-9B7C-46AD-8094-0852417DC87C}" type="presParOf" srcId="{5563CB48-AF3C-4BDF-AB1C-4E5C30BFC9D8}" destId="{915E65D3-C694-408D-98AB-98E578716BBE}" srcOrd="7" destOrd="0" presId="urn:microsoft.com/office/officeart/2005/8/layout/cycle6"/>
    <dgm:cxn modelId="{2B3EDD57-22F4-437B-A6C2-CC213D11E7D1}" type="presParOf" srcId="{5563CB48-AF3C-4BDF-AB1C-4E5C30BFC9D8}" destId="{6EBDE648-8E9B-4693-8F6E-23E3585AF4F4}" srcOrd="8" destOrd="0" presId="urn:microsoft.com/office/officeart/2005/8/layout/cycle6"/>
    <dgm:cxn modelId="{70BEAB17-8C18-4347-8A2B-63D23D66C718}" type="presParOf" srcId="{5563CB48-AF3C-4BDF-AB1C-4E5C30BFC9D8}" destId="{4069A4CF-5F46-4337-AF3F-28E1F0A342E0}" srcOrd="9" destOrd="0" presId="urn:microsoft.com/office/officeart/2005/8/layout/cycle6"/>
    <dgm:cxn modelId="{64766760-BF84-4649-B9CA-6EEA6C40E5CC}" type="presParOf" srcId="{5563CB48-AF3C-4BDF-AB1C-4E5C30BFC9D8}" destId="{DD3361A5-F77A-4BC6-8E79-E87399F8DA3C}" srcOrd="10" destOrd="0" presId="urn:microsoft.com/office/officeart/2005/8/layout/cycle6"/>
    <dgm:cxn modelId="{6420C58A-7E8E-4A96-B4C7-B69FCA430032}" type="presParOf" srcId="{5563CB48-AF3C-4BDF-AB1C-4E5C30BFC9D8}" destId="{F30515CA-FC63-4F0B-A780-FB7389E8D3B2}" srcOrd="11" destOrd="0" presId="urn:microsoft.com/office/officeart/2005/8/layout/cycle6"/>
    <dgm:cxn modelId="{EDE8420A-AE6F-42AA-8D7E-C232868903FB}" type="presParOf" srcId="{5563CB48-AF3C-4BDF-AB1C-4E5C30BFC9D8}" destId="{A20794C3-BFAB-439E-B77C-CAAB8637F65B}" srcOrd="12" destOrd="0" presId="urn:microsoft.com/office/officeart/2005/8/layout/cycle6"/>
    <dgm:cxn modelId="{66EC428E-73E9-40FC-BA72-EAAECD3E12B9}" type="presParOf" srcId="{5563CB48-AF3C-4BDF-AB1C-4E5C30BFC9D8}" destId="{D7E51904-AC9D-4397-8EB6-FD363EB41013}" srcOrd="13" destOrd="0" presId="urn:microsoft.com/office/officeart/2005/8/layout/cycle6"/>
    <dgm:cxn modelId="{8FC749BB-5322-40B8-963E-1F5DEBD8B7D3}" type="presParOf" srcId="{5563CB48-AF3C-4BDF-AB1C-4E5C30BFC9D8}" destId="{047D9C78-8E44-4D65-9BCC-72EB2F83D8D2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721849-CA1C-4BCA-A06F-BC2CABFCF12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20A422-5CF9-4488-BA20-0B334E235C09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Tổ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chức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thuyết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phục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khác</a:t>
          </a:r>
          <a:endParaRPr lang="en-US" sz="24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7923E3-6194-4246-82F5-5EF5AB3AE808}" type="parTrans" cxnId="{26610215-E011-4B0F-9FBB-B376245E3135}">
      <dgm:prSet/>
      <dgm:spPr/>
      <dgm:t>
        <a:bodyPr/>
        <a:lstStyle/>
        <a:p>
          <a:endParaRPr lang="en-US"/>
        </a:p>
      </dgm:t>
    </dgm:pt>
    <dgm:pt modelId="{DB37A05C-EE60-455E-91B0-6161B2B77428}" type="sibTrans" cxnId="{26610215-E011-4B0F-9FBB-B376245E3135}">
      <dgm:prSet/>
      <dgm:spPr/>
      <dgm:t>
        <a:bodyPr/>
        <a:lstStyle/>
        <a:p>
          <a:endParaRPr lang="en-US"/>
        </a:p>
      </dgm:t>
    </dgm:pt>
    <dgm:pt modelId="{C8674FD0-4B75-426A-B83B-C2634A46380E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Đánh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hoạt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tác</a:t>
          </a:r>
          <a:endParaRPr lang="en-US" sz="24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544B19-035C-424B-9FD7-106D8A518443}" type="parTrans" cxnId="{AF5F54A4-05E5-4CAD-90DD-ABBE6C05F6F9}">
      <dgm:prSet/>
      <dgm:spPr/>
      <dgm:t>
        <a:bodyPr/>
        <a:lstStyle/>
        <a:p>
          <a:endParaRPr lang="en-US"/>
        </a:p>
      </dgm:t>
    </dgm:pt>
    <dgm:pt modelId="{E7EAE6B6-BA6B-460A-B95D-72788C8646C5}" type="sibTrans" cxnId="{AF5F54A4-05E5-4CAD-90DD-ABBE6C05F6F9}">
      <dgm:prSet/>
      <dgm:spPr/>
      <dgm:t>
        <a:bodyPr/>
        <a:lstStyle/>
        <a:p>
          <a:endParaRPr lang="en-US"/>
        </a:p>
      </dgm:t>
    </dgm:pt>
    <dgm:pt modelId="{2EB239ED-FF03-4CDD-A6B7-E898BDE91672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Hội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nhập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quốc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tế</a:t>
          </a:r>
          <a:endParaRPr lang="en-US" sz="24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C8677F-F0D8-40F5-8FAE-589EAA393DC2}" type="parTrans" cxnId="{183A40E7-491A-439F-868E-DFBBD1A02F92}">
      <dgm:prSet/>
      <dgm:spPr/>
      <dgm:t>
        <a:bodyPr/>
        <a:lstStyle/>
        <a:p>
          <a:endParaRPr lang="en-US"/>
        </a:p>
      </dgm:t>
    </dgm:pt>
    <dgm:pt modelId="{42961E1E-2EE3-4BC6-B0F6-CC362EA001B4}" type="sibTrans" cxnId="{183A40E7-491A-439F-868E-DFBBD1A02F92}">
      <dgm:prSet/>
      <dgm:spPr/>
      <dgm:t>
        <a:bodyPr/>
        <a:lstStyle/>
        <a:p>
          <a:endParaRPr lang="en-US"/>
        </a:p>
      </dgm:t>
    </dgm:pt>
    <dgm:pt modelId="{93330FE1-C9BC-4034-9700-566ABA84C36A}" type="pres">
      <dgm:prSet presAssocID="{D7721849-CA1C-4BCA-A06F-BC2CABFCF12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C1CB13-E440-4DC7-866E-724505D3818F}" type="pres">
      <dgm:prSet presAssocID="{4A20A422-5CF9-4488-BA20-0B334E235C09}" presName="parentLin" presStyleCnt="0"/>
      <dgm:spPr/>
    </dgm:pt>
    <dgm:pt modelId="{AC76FC06-BAF3-4D47-8C33-0AC3CBDE4C0D}" type="pres">
      <dgm:prSet presAssocID="{4A20A422-5CF9-4488-BA20-0B334E235C0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9BEC75B-3452-427E-A01B-25C7EA77A593}" type="pres">
      <dgm:prSet presAssocID="{4A20A422-5CF9-4488-BA20-0B334E235C09}" presName="parentText" presStyleLbl="node1" presStyleIdx="0" presStyleCnt="3" custScaleX="171697" custScaleY="41531" custLinFactNeighborX="-100000" custLinFactNeighborY="-254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8D4A2-C642-424A-A0B6-46E756977BC6}" type="pres">
      <dgm:prSet presAssocID="{4A20A422-5CF9-4488-BA20-0B334E235C09}" presName="negativeSpace" presStyleCnt="0"/>
      <dgm:spPr/>
    </dgm:pt>
    <dgm:pt modelId="{6B227BF5-1431-47BE-B89E-D8E309D5C565}" type="pres">
      <dgm:prSet presAssocID="{4A20A422-5CF9-4488-BA20-0B334E235C09}" presName="childText" presStyleLbl="conFgAcc1" presStyleIdx="0" presStyleCnt="3" custScaleY="65760">
        <dgm:presLayoutVars>
          <dgm:bulletEnabled val="1"/>
        </dgm:presLayoutVars>
      </dgm:prSet>
      <dgm:spPr/>
    </dgm:pt>
    <dgm:pt modelId="{F8FEB9D4-DFC7-44F8-8FC5-9F8168E6DE1D}" type="pres">
      <dgm:prSet presAssocID="{DB37A05C-EE60-455E-91B0-6161B2B77428}" presName="spaceBetweenRectangles" presStyleCnt="0"/>
      <dgm:spPr/>
    </dgm:pt>
    <dgm:pt modelId="{02867036-9122-4862-A9FA-ADE031BD86E6}" type="pres">
      <dgm:prSet presAssocID="{C8674FD0-4B75-426A-B83B-C2634A46380E}" presName="parentLin" presStyleCnt="0"/>
      <dgm:spPr/>
    </dgm:pt>
    <dgm:pt modelId="{7789C3CF-1F46-4660-A6B5-A5E13CE69178}" type="pres">
      <dgm:prSet presAssocID="{C8674FD0-4B75-426A-B83B-C2634A46380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0ECAA62-4E68-47BA-AFEA-B54A88B327EC}" type="pres">
      <dgm:prSet presAssocID="{C8674FD0-4B75-426A-B83B-C2634A46380E}" presName="parentText" presStyleLbl="node1" presStyleIdx="1" presStyleCnt="3" custScaleX="157296" custScaleY="47023" custLinFactNeighborX="-84221" custLinFactNeighborY="-318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26647-2CD4-4275-8A97-3A820F7015E0}" type="pres">
      <dgm:prSet presAssocID="{C8674FD0-4B75-426A-B83B-C2634A46380E}" presName="negativeSpace" presStyleCnt="0"/>
      <dgm:spPr/>
    </dgm:pt>
    <dgm:pt modelId="{86FDB0C2-D8B9-4CC6-8C7C-483D0AE92406}" type="pres">
      <dgm:prSet presAssocID="{C8674FD0-4B75-426A-B83B-C2634A46380E}" presName="childText" presStyleLbl="conFgAcc1" presStyleIdx="1" presStyleCnt="3" custScaleY="59242">
        <dgm:presLayoutVars>
          <dgm:bulletEnabled val="1"/>
        </dgm:presLayoutVars>
      </dgm:prSet>
      <dgm:spPr/>
    </dgm:pt>
    <dgm:pt modelId="{F8328239-F2CB-4C03-BA3B-66ADA51971E6}" type="pres">
      <dgm:prSet presAssocID="{E7EAE6B6-BA6B-460A-B95D-72788C8646C5}" presName="spaceBetweenRectangles" presStyleCnt="0"/>
      <dgm:spPr/>
    </dgm:pt>
    <dgm:pt modelId="{389D6B91-841F-49A1-B024-E606C2C40C88}" type="pres">
      <dgm:prSet presAssocID="{2EB239ED-FF03-4CDD-A6B7-E898BDE91672}" presName="parentLin" presStyleCnt="0"/>
      <dgm:spPr/>
    </dgm:pt>
    <dgm:pt modelId="{B4B7777E-A3ED-4A6B-80D1-BB1CA9EBC831}" type="pres">
      <dgm:prSet presAssocID="{2EB239ED-FF03-4CDD-A6B7-E898BDE9167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6474BBC-D845-4690-8766-1D1AE0EDD794}" type="pres">
      <dgm:prSet presAssocID="{2EB239ED-FF03-4CDD-A6B7-E898BDE91672}" presName="parentText" presStyleLbl="node1" presStyleIdx="2" presStyleCnt="3" custScaleX="170496" custScaleY="50740" custLinFactNeighborX="-96465" custLinFactNeighborY="-83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1CE628-D2DB-4FB0-9F3E-8E6503CAC1FA}" type="pres">
      <dgm:prSet presAssocID="{2EB239ED-FF03-4CDD-A6B7-E898BDE91672}" presName="negativeSpace" presStyleCnt="0"/>
      <dgm:spPr/>
    </dgm:pt>
    <dgm:pt modelId="{8740691C-0BD6-4D42-8084-A070DE2B01A0}" type="pres">
      <dgm:prSet presAssocID="{2EB239ED-FF03-4CDD-A6B7-E898BDE91672}" presName="childText" presStyleLbl="conFgAcc1" presStyleIdx="2" presStyleCnt="3" custScaleY="60504" custLinFactNeighborY="-8604">
        <dgm:presLayoutVars>
          <dgm:bulletEnabled val="1"/>
        </dgm:presLayoutVars>
      </dgm:prSet>
      <dgm:spPr/>
    </dgm:pt>
  </dgm:ptLst>
  <dgm:cxnLst>
    <dgm:cxn modelId="{BE82F779-D339-4746-85C9-B454AAAEBFAC}" type="presOf" srcId="{D7721849-CA1C-4BCA-A06F-BC2CABFCF12D}" destId="{93330FE1-C9BC-4034-9700-566ABA84C36A}" srcOrd="0" destOrd="0" presId="urn:microsoft.com/office/officeart/2005/8/layout/list1"/>
    <dgm:cxn modelId="{AF5F54A4-05E5-4CAD-90DD-ABBE6C05F6F9}" srcId="{D7721849-CA1C-4BCA-A06F-BC2CABFCF12D}" destId="{C8674FD0-4B75-426A-B83B-C2634A46380E}" srcOrd="1" destOrd="0" parTransId="{F0544B19-035C-424B-9FD7-106D8A518443}" sibTransId="{E7EAE6B6-BA6B-460A-B95D-72788C8646C5}"/>
    <dgm:cxn modelId="{FD851B37-FC8D-4AD7-863B-C39D56737520}" type="presOf" srcId="{2EB239ED-FF03-4CDD-A6B7-E898BDE91672}" destId="{66474BBC-D845-4690-8766-1D1AE0EDD794}" srcOrd="1" destOrd="0" presId="urn:microsoft.com/office/officeart/2005/8/layout/list1"/>
    <dgm:cxn modelId="{554B282C-0469-44E9-AC24-F043F60EB2B5}" type="presOf" srcId="{C8674FD0-4B75-426A-B83B-C2634A46380E}" destId="{7789C3CF-1F46-4660-A6B5-A5E13CE69178}" srcOrd="0" destOrd="0" presId="urn:microsoft.com/office/officeart/2005/8/layout/list1"/>
    <dgm:cxn modelId="{183A40E7-491A-439F-868E-DFBBD1A02F92}" srcId="{D7721849-CA1C-4BCA-A06F-BC2CABFCF12D}" destId="{2EB239ED-FF03-4CDD-A6B7-E898BDE91672}" srcOrd="2" destOrd="0" parTransId="{F5C8677F-F0D8-40F5-8FAE-589EAA393DC2}" sibTransId="{42961E1E-2EE3-4BC6-B0F6-CC362EA001B4}"/>
    <dgm:cxn modelId="{11EE12E0-98C8-41F8-9A37-D3C10092A58D}" type="presOf" srcId="{4A20A422-5CF9-4488-BA20-0B334E235C09}" destId="{AC76FC06-BAF3-4D47-8C33-0AC3CBDE4C0D}" srcOrd="0" destOrd="0" presId="urn:microsoft.com/office/officeart/2005/8/layout/list1"/>
    <dgm:cxn modelId="{26610215-E011-4B0F-9FBB-B376245E3135}" srcId="{D7721849-CA1C-4BCA-A06F-BC2CABFCF12D}" destId="{4A20A422-5CF9-4488-BA20-0B334E235C09}" srcOrd="0" destOrd="0" parTransId="{397923E3-6194-4246-82F5-5EF5AB3AE808}" sibTransId="{DB37A05C-EE60-455E-91B0-6161B2B77428}"/>
    <dgm:cxn modelId="{D1C1E329-0DE6-4ADE-8EA4-2CA266355A56}" type="presOf" srcId="{C8674FD0-4B75-426A-B83B-C2634A46380E}" destId="{40ECAA62-4E68-47BA-AFEA-B54A88B327EC}" srcOrd="1" destOrd="0" presId="urn:microsoft.com/office/officeart/2005/8/layout/list1"/>
    <dgm:cxn modelId="{CC5FBB8E-3A52-4DDE-B796-9EDC8C8665A3}" type="presOf" srcId="{4A20A422-5CF9-4488-BA20-0B334E235C09}" destId="{39BEC75B-3452-427E-A01B-25C7EA77A593}" srcOrd="1" destOrd="0" presId="urn:microsoft.com/office/officeart/2005/8/layout/list1"/>
    <dgm:cxn modelId="{53BA9125-E856-4901-A9CD-95FC658CE340}" type="presOf" srcId="{2EB239ED-FF03-4CDD-A6B7-E898BDE91672}" destId="{B4B7777E-A3ED-4A6B-80D1-BB1CA9EBC831}" srcOrd="0" destOrd="0" presId="urn:microsoft.com/office/officeart/2005/8/layout/list1"/>
    <dgm:cxn modelId="{A984E668-BBB1-48D6-B1DE-5FE7F1D702BA}" type="presParOf" srcId="{93330FE1-C9BC-4034-9700-566ABA84C36A}" destId="{EAC1CB13-E440-4DC7-866E-724505D3818F}" srcOrd="0" destOrd="0" presId="urn:microsoft.com/office/officeart/2005/8/layout/list1"/>
    <dgm:cxn modelId="{83554C65-D20C-4494-AF7C-3A3A3446B5C6}" type="presParOf" srcId="{EAC1CB13-E440-4DC7-866E-724505D3818F}" destId="{AC76FC06-BAF3-4D47-8C33-0AC3CBDE4C0D}" srcOrd="0" destOrd="0" presId="urn:microsoft.com/office/officeart/2005/8/layout/list1"/>
    <dgm:cxn modelId="{D3EBB688-48D6-48E5-85D8-8670BC19E6FA}" type="presParOf" srcId="{EAC1CB13-E440-4DC7-866E-724505D3818F}" destId="{39BEC75B-3452-427E-A01B-25C7EA77A593}" srcOrd="1" destOrd="0" presId="urn:microsoft.com/office/officeart/2005/8/layout/list1"/>
    <dgm:cxn modelId="{8E253C99-C308-47DB-B8F8-49B71ACCFA6B}" type="presParOf" srcId="{93330FE1-C9BC-4034-9700-566ABA84C36A}" destId="{4AC8D4A2-C642-424A-A0B6-46E756977BC6}" srcOrd="1" destOrd="0" presId="urn:microsoft.com/office/officeart/2005/8/layout/list1"/>
    <dgm:cxn modelId="{8AA191C8-98C3-4E46-9069-44095A3828A3}" type="presParOf" srcId="{93330FE1-C9BC-4034-9700-566ABA84C36A}" destId="{6B227BF5-1431-47BE-B89E-D8E309D5C565}" srcOrd="2" destOrd="0" presId="urn:microsoft.com/office/officeart/2005/8/layout/list1"/>
    <dgm:cxn modelId="{E1CE28C8-B1B4-49F2-B92B-1010BC7FFA4A}" type="presParOf" srcId="{93330FE1-C9BC-4034-9700-566ABA84C36A}" destId="{F8FEB9D4-DFC7-44F8-8FC5-9F8168E6DE1D}" srcOrd="3" destOrd="0" presId="urn:microsoft.com/office/officeart/2005/8/layout/list1"/>
    <dgm:cxn modelId="{1771CC08-B8C3-4D24-9C04-BCFF0830814A}" type="presParOf" srcId="{93330FE1-C9BC-4034-9700-566ABA84C36A}" destId="{02867036-9122-4862-A9FA-ADE031BD86E6}" srcOrd="4" destOrd="0" presId="urn:microsoft.com/office/officeart/2005/8/layout/list1"/>
    <dgm:cxn modelId="{51D47DCE-0ACB-4E25-9AC7-145FF1C2B0F8}" type="presParOf" srcId="{02867036-9122-4862-A9FA-ADE031BD86E6}" destId="{7789C3CF-1F46-4660-A6B5-A5E13CE69178}" srcOrd="0" destOrd="0" presId="urn:microsoft.com/office/officeart/2005/8/layout/list1"/>
    <dgm:cxn modelId="{A4F0CC5D-34FC-480D-A18C-391CDD1D60B4}" type="presParOf" srcId="{02867036-9122-4862-A9FA-ADE031BD86E6}" destId="{40ECAA62-4E68-47BA-AFEA-B54A88B327EC}" srcOrd="1" destOrd="0" presId="urn:microsoft.com/office/officeart/2005/8/layout/list1"/>
    <dgm:cxn modelId="{3288D652-BF5D-419B-A029-324C9D92CEC5}" type="presParOf" srcId="{93330FE1-C9BC-4034-9700-566ABA84C36A}" destId="{25F26647-2CD4-4275-8A97-3A820F7015E0}" srcOrd="5" destOrd="0" presId="urn:microsoft.com/office/officeart/2005/8/layout/list1"/>
    <dgm:cxn modelId="{AC5BC7BD-EE82-4446-B2AC-88899C1CAEC2}" type="presParOf" srcId="{93330FE1-C9BC-4034-9700-566ABA84C36A}" destId="{86FDB0C2-D8B9-4CC6-8C7C-483D0AE92406}" srcOrd="6" destOrd="0" presId="urn:microsoft.com/office/officeart/2005/8/layout/list1"/>
    <dgm:cxn modelId="{3D787DC0-79D5-45B5-9D60-1792B60C13E4}" type="presParOf" srcId="{93330FE1-C9BC-4034-9700-566ABA84C36A}" destId="{F8328239-F2CB-4C03-BA3B-66ADA51971E6}" srcOrd="7" destOrd="0" presId="urn:microsoft.com/office/officeart/2005/8/layout/list1"/>
    <dgm:cxn modelId="{085442CC-80AD-4B31-9285-5411DD715EAB}" type="presParOf" srcId="{93330FE1-C9BC-4034-9700-566ABA84C36A}" destId="{389D6B91-841F-49A1-B024-E606C2C40C88}" srcOrd="8" destOrd="0" presId="urn:microsoft.com/office/officeart/2005/8/layout/list1"/>
    <dgm:cxn modelId="{F05C7B00-31F6-4464-8320-0121C6096032}" type="presParOf" srcId="{389D6B91-841F-49A1-B024-E606C2C40C88}" destId="{B4B7777E-A3ED-4A6B-80D1-BB1CA9EBC831}" srcOrd="0" destOrd="0" presId="urn:microsoft.com/office/officeart/2005/8/layout/list1"/>
    <dgm:cxn modelId="{9E5ED1E6-2CFD-4C13-BB16-F15147E9DFC7}" type="presParOf" srcId="{389D6B91-841F-49A1-B024-E606C2C40C88}" destId="{66474BBC-D845-4690-8766-1D1AE0EDD794}" srcOrd="1" destOrd="0" presId="urn:microsoft.com/office/officeart/2005/8/layout/list1"/>
    <dgm:cxn modelId="{52275FD8-0B13-47CB-98C2-E96A559F4F46}" type="presParOf" srcId="{93330FE1-C9BC-4034-9700-566ABA84C36A}" destId="{B71CE628-D2DB-4FB0-9F3E-8E6503CAC1FA}" srcOrd="9" destOrd="0" presId="urn:microsoft.com/office/officeart/2005/8/layout/list1"/>
    <dgm:cxn modelId="{82A4EEDD-CCFF-4790-8362-8948B0161A62}" type="presParOf" srcId="{93330FE1-C9BC-4034-9700-566ABA84C36A}" destId="{8740691C-0BD6-4D42-8084-A070DE2B01A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721849-CA1C-4BCA-A06F-BC2CABFCF12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20A422-5CF9-4488-BA20-0B334E235C09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Xác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nội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dung,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pháp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thái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độ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giao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tiếp</a:t>
          </a:r>
          <a:endParaRPr lang="en-US" sz="24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7923E3-6194-4246-82F5-5EF5AB3AE808}" type="parTrans" cxnId="{26610215-E011-4B0F-9FBB-B376245E3135}">
      <dgm:prSet/>
      <dgm:spPr/>
      <dgm:t>
        <a:bodyPr/>
        <a:lstStyle/>
        <a:p>
          <a:endParaRPr lang="en-US"/>
        </a:p>
      </dgm:t>
    </dgm:pt>
    <dgm:pt modelId="{DB37A05C-EE60-455E-91B0-6161B2B77428}" type="sibTrans" cxnId="{26610215-E011-4B0F-9FBB-B376245E3135}">
      <dgm:prSet/>
      <dgm:spPr/>
      <dgm:t>
        <a:bodyPr/>
        <a:lstStyle/>
        <a:p>
          <a:endParaRPr lang="en-US"/>
        </a:p>
      </dgm:t>
    </dgm:pt>
    <dgm:pt modelId="{C8674FD0-4B75-426A-B83B-C2634A46380E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Xác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trách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nhiệm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hoạt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bản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thân</a:t>
          </a:r>
          <a:endParaRPr lang="en-US" sz="24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544B19-035C-424B-9FD7-106D8A518443}" type="parTrans" cxnId="{AF5F54A4-05E5-4CAD-90DD-ABBE6C05F6F9}">
      <dgm:prSet/>
      <dgm:spPr/>
      <dgm:t>
        <a:bodyPr/>
        <a:lstStyle/>
        <a:p>
          <a:endParaRPr lang="en-US"/>
        </a:p>
      </dgm:t>
    </dgm:pt>
    <dgm:pt modelId="{E7EAE6B6-BA6B-460A-B95D-72788C8646C5}" type="sibTrans" cxnId="{AF5F54A4-05E5-4CAD-90DD-ABBE6C05F6F9}">
      <dgm:prSet/>
      <dgm:spPr/>
      <dgm:t>
        <a:bodyPr/>
        <a:lstStyle/>
        <a:p>
          <a:endParaRPr lang="en-US"/>
        </a:p>
      </dgm:t>
    </dgm:pt>
    <dgm:pt modelId="{2EB239ED-FF03-4CDD-A6B7-E898BDE91672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Xác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nhu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cầu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khả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tác</a:t>
          </a:r>
          <a:endParaRPr lang="en-US" sz="24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C8677F-F0D8-40F5-8FAE-589EAA393DC2}" type="parTrans" cxnId="{183A40E7-491A-439F-868E-DFBBD1A02F92}">
      <dgm:prSet/>
      <dgm:spPr/>
      <dgm:t>
        <a:bodyPr/>
        <a:lstStyle/>
        <a:p>
          <a:endParaRPr lang="en-US"/>
        </a:p>
      </dgm:t>
    </dgm:pt>
    <dgm:pt modelId="{42961E1E-2EE3-4BC6-B0F6-CC362EA001B4}" type="sibTrans" cxnId="{183A40E7-491A-439F-868E-DFBBD1A02F92}">
      <dgm:prSet/>
      <dgm:spPr/>
      <dgm:t>
        <a:bodyPr/>
        <a:lstStyle/>
        <a:p>
          <a:endParaRPr lang="en-US"/>
        </a:p>
      </dgm:t>
    </dgm:pt>
    <dgm:pt modelId="{93330FE1-C9BC-4034-9700-566ABA84C36A}" type="pres">
      <dgm:prSet presAssocID="{D7721849-CA1C-4BCA-A06F-BC2CABFCF12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C1CB13-E440-4DC7-866E-724505D3818F}" type="pres">
      <dgm:prSet presAssocID="{4A20A422-5CF9-4488-BA20-0B334E235C09}" presName="parentLin" presStyleCnt="0"/>
      <dgm:spPr/>
    </dgm:pt>
    <dgm:pt modelId="{AC76FC06-BAF3-4D47-8C33-0AC3CBDE4C0D}" type="pres">
      <dgm:prSet presAssocID="{4A20A422-5CF9-4488-BA20-0B334E235C0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9BEC75B-3452-427E-A01B-25C7EA77A593}" type="pres">
      <dgm:prSet presAssocID="{4A20A422-5CF9-4488-BA20-0B334E235C09}" presName="parentText" presStyleLbl="node1" presStyleIdx="0" presStyleCnt="3" custScaleX="714460" custScaleY="300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8D4A2-C642-424A-A0B6-46E756977BC6}" type="pres">
      <dgm:prSet presAssocID="{4A20A422-5CF9-4488-BA20-0B334E235C09}" presName="negativeSpace" presStyleCnt="0"/>
      <dgm:spPr/>
    </dgm:pt>
    <dgm:pt modelId="{6B227BF5-1431-47BE-B89E-D8E309D5C565}" type="pres">
      <dgm:prSet presAssocID="{4A20A422-5CF9-4488-BA20-0B334E235C09}" presName="childText" presStyleLbl="conFgAcc1" presStyleIdx="0" presStyleCnt="3" custScaleY="47928" custLinFactNeighborY="83214">
        <dgm:presLayoutVars>
          <dgm:bulletEnabled val="1"/>
        </dgm:presLayoutVars>
      </dgm:prSet>
      <dgm:spPr/>
    </dgm:pt>
    <dgm:pt modelId="{F8FEB9D4-DFC7-44F8-8FC5-9F8168E6DE1D}" type="pres">
      <dgm:prSet presAssocID="{DB37A05C-EE60-455E-91B0-6161B2B77428}" presName="spaceBetweenRectangles" presStyleCnt="0"/>
      <dgm:spPr/>
    </dgm:pt>
    <dgm:pt modelId="{02867036-9122-4862-A9FA-ADE031BD86E6}" type="pres">
      <dgm:prSet presAssocID="{C8674FD0-4B75-426A-B83B-C2634A46380E}" presName="parentLin" presStyleCnt="0"/>
      <dgm:spPr/>
    </dgm:pt>
    <dgm:pt modelId="{7789C3CF-1F46-4660-A6B5-A5E13CE69178}" type="pres">
      <dgm:prSet presAssocID="{C8674FD0-4B75-426A-B83B-C2634A46380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0ECAA62-4E68-47BA-AFEA-B54A88B327EC}" type="pres">
      <dgm:prSet presAssocID="{C8674FD0-4B75-426A-B83B-C2634A46380E}" presName="parentText" presStyleLbl="node1" presStyleIdx="1" presStyleCnt="3" custScaleX="714460" custScaleY="32649" custLinFactNeighborX="-57904" custLinFactNeighborY="-6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26647-2CD4-4275-8A97-3A820F7015E0}" type="pres">
      <dgm:prSet presAssocID="{C8674FD0-4B75-426A-B83B-C2634A46380E}" presName="negativeSpace" presStyleCnt="0"/>
      <dgm:spPr/>
    </dgm:pt>
    <dgm:pt modelId="{86FDB0C2-D8B9-4CC6-8C7C-483D0AE92406}" type="pres">
      <dgm:prSet presAssocID="{C8674FD0-4B75-426A-B83B-C2634A46380E}" presName="childText" presStyleLbl="conFgAcc1" presStyleIdx="1" presStyleCnt="3" custScaleY="49090" custLinFactNeighborY="94068">
        <dgm:presLayoutVars>
          <dgm:bulletEnabled val="1"/>
        </dgm:presLayoutVars>
      </dgm:prSet>
      <dgm:spPr/>
    </dgm:pt>
    <dgm:pt modelId="{F8328239-F2CB-4C03-BA3B-66ADA51971E6}" type="pres">
      <dgm:prSet presAssocID="{E7EAE6B6-BA6B-460A-B95D-72788C8646C5}" presName="spaceBetweenRectangles" presStyleCnt="0"/>
      <dgm:spPr/>
    </dgm:pt>
    <dgm:pt modelId="{389D6B91-841F-49A1-B024-E606C2C40C88}" type="pres">
      <dgm:prSet presAssocID="{2EB239ED-FF03-4CDD-A6B7-E898BDE91672}" presName="parentLin" presStyleCnt="0"/>
      <dgm:spPr/>
    </dgm:pt>
    <dgm:pt modelId="{B4B7777E-A3ED-4A6B-80D1-BB1CA9EBC831}" type="pres">
      <dgm:prSet presAssocID="{2EB239ED-FF03-4CDD-A6B7-E898BDE9167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66474BBC-D845-4690-8766-1D1AE0EDD794}" type="pres">
      <dgm:prSet presAssocID="{2EB239ED-FF03-4CDD-A6B7-E898BDE91672}" presName="parentText" presStyleLbl="node1" presStyleIdx="2" presStyleCnt="3" custScaleX="714460" custScaleY="36877" custLinFactNeighborX="-44245" custLinFactNeighborY="-339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1CE628-D2DB-4FB0-9F3E-8E6503CAC1FA}" type="pres">
      <dgm:prSet presAssocID="{2EB239ED-FF03-4CDD-A6B7-E898BDE91672}" presName="negativeSpace" presStyleCnt="0"/>
      <dgm:spPr/>
    </dgm:pt>
    <dgm:pt modelId="{8740691C-0BD6-4D42-8084-A070DE2B01A0}" type="pres">
      <dgm:prSet presAssocID="{2EB239ED-FF03-4CDD-A6B7-E898BDE91672}" presName="childText" presStyleLbl="conFgAcc1" presStyleIdx="2" presStyleCnt="3" custScaleY="54582" custLinFactNeighborY="26977">
        <dgm:presLayoutVars>
          <dgm:bulletEnabled val="1"/>
        </dgm:presLayoutVars>
      </dgm:prSet>
      <dgm:spPr/>
    </dgm:pt>
  </dgm:ptLst>
  <dgm:cxnLst>
    <dgm:cxn modelId="{BE82F779-D339-4746-85C9-B454AAAEBFAC}" type="presOf" srcId="{D7721849-CA1C-4BCA-A06F-BC2CABFCF12D}" destId="{93330FE1-C9BC-4034-9700-566ABA84C36A}" srcOrd="0" destOrd="0" presId="urn:microsoft.com/office/officeart/2005/8/layout/list1"/>
    <dgm:cxn modelId="{AF5F54A4-05E5-4CAD-90DD-ABBE6C05F6F9}" srcId="{D7721849-CA1C-4BCA-A06F-BC2CABFCF12D}" destId="{C8674FD0-4B75-426A-B83B-C2634A46380E}" srcOrd="1" destOrd="0" parTransId="{F0544B19-035C-424B-9FD7-106D8A518443}" sibTransId="{E7EAE6B6-BA6B-460A-B95D-72788C8646C5}"/>
    <dgm:cxn modelId="{FD851B37-FC8D-4AD7-863B-C39D56737520}" type="presOf" srcId="{2EB239ED-FF03-4CDD-A6B7-E898BDE91672}" destId="{66474BBC-D845-4690-8766-1D1AE0EDD794}" srcOrd="1" destOrd="0" presId="urn:microsoft.com/office/officeart/2005/8/layout/list1"/>
    <dgm:cxn modelId="{554B282C-0469-44E9-AC24-F043F60EB2B5}" type="presOf" srcId="{C8674FD0-4B75-426A-B83B-C2634A46380E}" destId="{7789C3CF-1F46-4660-A6B5-A5E13CE69178}" srcOrd="0" destOrd="0" presId="urn:microsoft.com/office/officeart/2005/8/layout/list1"/>
    <dgm:cxn modelId="{183A40E7-491A-439F-868E-DFBBD1A02F92}" srcId="{D7721849-CA1C-4BCA-A06F-BC2CABFCF12D}" destId="{2EB239ED-FF03-4CDD-A6B7-E898BDE91672}" srcOrd="2" destOrd="0" parTransId="{F5C8677F-F0D8-40F5-8FAE-589EAA393DC2}" sibTransId="{42961E1E-2EE3-4BC6-B0F6-CC362EA001B4}"/>
    <dgm:cxn modelId="{11EE12E0-98C8-41F8-9A37-D3C10092A58D}" type="presOf" srcId="{4A20A422-5CF9-4488-BA20-0B334E235C09}" destId="{AC76FC06-BAF3-4D47-8C33-0AC3CBDE4C0D}" srcOrd="0" destOrd="0" presId="urn:microsoft.com/office/officeart/2005/8/layout/list1"/>
    <dgm:cxn modelId="{26610215-E011-4B0F-9FBB-B376245E3135}" srcId="{D7721849-CA1C-4BCA-A06F-BC2CABFCF12D}" destId="{4A20A422-5CF9-4488-BA20-0B334E235C09}" srcOrd="0" destOrd="0" parTransId="{397923E3-6194-4246-82F5-5EF5AB3AE808}" sibTransId="{DB37A05C-EE60-455E-91B0-6161B2B77428}"/>
    <dgm:cxn modelId="{D1C1E329-0DE6-4ADE-8EA4-2CA266355A56}" type="presOf" srcId="{C8674FD0-4B75-426A-B83B-C2634A46380E}" destId="{40ECAA62-4E68-47BA-AFEA-B54A88B327EC}" srcOrd="1" destOrd="0" presId="urn:microsoft.com/office/officeart/2005/8/layout/list1"/>
    <dgm:cxn modelId="{CC5FBB8E-3A52-4DDE-B796-9EDC8C8665A3}" type="presOf" srcId="{4A20A422-5CF9-4488-BA20-0B334E235C09}" destId="{39BEC75B-3452-427E-A01B-25C7EA77A593}" srcOrd="1" destOrd="0" presId="urn:microsoft.com/office/officeart/2005/8/layout/list1"/>
    <dgm:cxn modelId="{53BA9125-E856-4901-A9CD-95FC658CE340}" type="presOf" srcId="{2EB239ED-FF03-4CDD-A6B7-E898BDE91672}" destId="{B4B7777E-A3ED-4A6B-80D1-BB1CA9EBC831}" srcOrd="0" destOrd="0" presId="urn:microsoft.com/office/officeart/2005/8/layout/list1"/>
    <dgm:cxn modelId="{A984E668-BBB1-48D6-B1DE-5FE7F1D702BA}" type="presParOf" srcId="{93330FE1-C9BC-4034-9700-566ABA84C36A}" destId="{EAC1CB13-E440-4DC7-866E-724505D3818F}" srcOrd="0" destOrd="0" presId="urn:microsoft.com/office/officeart/2005/8/layout/list1"/>
    <dgm:cxn modelId="{83554C65-D20C-4494-AF7C-3A3A3446B5C6}" type="presParOf" srcId="{EAC1CB13-E440-4DC7-866E-724505D3818F}" destId="{AC76FC06-BAF3-4D47-8C33-0AC3CBDE4C0D}" srcOrd="0" destOrd="0" presId="urn:microsoft.com/office/officeart/2005/8/layout/list1"/>
    <dgm:cxn modelId="{D3EBB688-48D6-48E5-85D8-8670BC19E6FA}" type="presParOf" srcId="{EAC1CB13-E440-4DC7-866E-724505D3818F}" destId="{39BEC75B-3452-427E-A01B-25C7EA77A593}" srcOrd="1" destOrd="0" presId="urn:microsoft.com/office/officeart/2005/8/layout/list1"/>
    <dgm:cxn modelId="{8E253C99-C308-47DB-B8F8-49B71ACCFA6B}" type="presParOf" srcId="{93330FE1-C9BC-4034-9700-566ABA84C36A}" destId="{4AC8D4A2-C642-424A-A0B6-46E756977BC6}" srcOrd="1" destOrd="0" presId="urn:microsoft.com/office/officeart/2005/8/layout/list1"/>
    <dgm:cxn modelId="{8AA191C8-98C3-4E46-9069-44095A3828A3}" type="presParOf" srcId="{93330FE1-C9BC-4034-9700-566ABA84C36A}" destId="{6B227BF5-1431-47BE-B89E-D8E309D5C565}" srcOrd="2" destOrd="0" presId="urn:microsoft.com/office/officeart/2005/8/layout/list1"/>
    <dgm:cxn modelId="{E1CE28C8-B1B4-49F2-B92B-1010BC7FFA4A}" type="presParOf" srcId="{93330FE1-C9BC-4034-9700-566ABA84C36A}" destId="{F8FEB9D4-DFC7-44F8-8FC5-9F8168E6DE1D}" srcOrd="3" destOrd="0" presId="urn:microsoft.com/office/officeart/2005/8/layout/list1"/>
    <dgm:cxn modelId="{1771CC08-B8C3-4D24-9C04-BCFF0830814A}" type="presParOf" srcId="{93330FE1-C9BC-4034-9700-566ABA84C36A}" destId="{02867036-9122-4862-A9FA-ADE031BD86E6}" srcOrd="4" destOrd="0" presId="urn:microsoft.com/office/officeart/2005/8/layout/list1"/>
    <dgm:cxn modelId="{51D47DCE-0ACB-4E25-9AC7-145FF1C2B0F8}" type="presParOf" srcId="{02867036-9122-4862-A9FA-ADE031BD86E6}" destId="{7789C3CF-1F46-4660-A6B5-A5E13CE69178}" srcOrd="0" destOrd="0" presId="urn:microsoft.com/office/officeart/2005/8/layout/list1"/>
    <dgm:cxn modelId="{A4F0CC5D-34FC-480D-A18C-391CDD1D60B4}" type="presParOf" srcId="{02867036-9122-4862-A9FA-ADE031BD86E6}" destId="{40ECAA62-4E68-47BA-AFEA-B54A88B327EC}" srcOrd="1" destOrd="0" presId="urn:microsoft.com/office/officeart/2005/8/layout/list1"/>
    <dgm:cxn modelId="{3288D652-BF5D-419B-A029-324C9D92CEC5}" type="presParOf" srcId="{93330FE1-C9BC-4034-9700-566ABA84C36A}" destId="{25F26647-2CD4-4275-8A97-3A820F7015E0}" srcOrd="5" destOrd="0" presId="urn:microsoft.com/office/officeart/2005/8/layout/list1"/>
    <dgm:cxn modelId="{AC5BC7BD-EE82-4446-B2AC-88899C1CAEC2}" type="presParOf" srcId="{93330FE1-C9BC-4034-9700-566ABA84C36A}" destId="{86FDB0C2-D8B9-4CC6-8C7C-483D0AE92406}" srcOrd="6" destOrd="0" presId="urn:microsoft.com/office/officeart/2005/8/layout/list1"/>
    <dgm:cxn modelId="{3D787DC0-79D5-45B5-9D60-1792B60C13E4}" type="presParOf" srcId="{93330FE1-C9BC-4034-9700-566ABA84C36A}" destId="{F8328239-F2CB-4C03-BA3B-66ADA51971E6}" srcOrd="7" destOrd="0" presId="urn:microsoft.com/office/officeart/2005/8/layout/list1"/>
    <dgm:cxn modelId="{085442CC-80AD-4B31-9285-5411DD715EAB}" type="presParOf" srcId="{93330FE1-C9BC-4034-9700-566ABA84C36A}" destId="{389D6B91-841F-49A1-B024-E606C2C40C88}" srcOrd="8" destOrd="0" presId="urn:microsoft.com/office/officeart/2005/8/layout/list1"/>
    <dgm:cxn modelId="{F05C7B00-31F6-4464-8320-0121C6096032}" type="presParOf" srcId="{389D6B91-841F-49A1-B024-E606C2C40C88}" destId="{B4B7777E-A3ED-4A6B-80D1-BB1CA9EBC831}" srcOrd="0" destOrd="0" presId="urn:microsoft.com/office/officeart/2005/8/layout/list1"/>
    <dgm:cxn modelId="{9E5ED1E6-2CFD-4C13-BB16-F15147E9DFC7}" type="presParOf" srcId="{389D6B91-841F-49A1-B024-E606C2C40C88}" destId="{66474BBC-D845-4690-8766-1D1AE0EDD794}" srcOrd="1" destOrd="0" presId="urn:microsoft.com/office/officeart/2005/8/layout/list1"/>
    <dgm:cxn modelId="{52275FD8-0B13-47CB-98C2-E96A559F4F46}" type="presParOf" srcId="{93330FE1-C9BC-4034-9700-566ABA84C36A}" destId="{B71CE628-D2DB-4FB0-9F3E-8E6503CAC1FA}" srcOrd="9" destOrd="0" presId="urn:microsoft.com/office/officeart/2005/8/layout/list1"/>
    <dgm:cxn modelId="{82A4EEDD-CCFF-4790-8362-8948B0161A62}" type="presParOf" srcId="{93330FE1-C9BC-4034-9700-566ABA84C36A}" destId="{8740691C-0BD6-4D42-8084-A070DE2B01A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D3E176-0C2C-42FA-B25B-25A2B1DF13D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2FD14C-BD13-4B33-A2FF-D4ED9C16EB5D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3.1.1</a:t>
          </a:r>
          <a:endParaRPr lang="en-US" dirty="0"/>
        </a:p>
      </dgm:t>
    </dgm:pt>
    <dgm:pt modelId="{8F9E23EE-D89A-45F5-913D-F72ED79B38DA}" type="parTrans" cxnId="{7441BC12-C9CD-4D4F-AA2A-3284E8EDCEF9}">
      <dgm:prSet/>
      <dgm:spPr/>
      <dgm:t>
        <a:bodyPr/>
        <a:lstStyle/>
        <a:p>
          <a:endParaRPr lang="en-US"/>
        </a:p>
      </dgm:t>
    </dgm:pt>
    <dgm:pt modelId="{1C2BD263-4BF1-4CFD-B5C9-E74FF81DF8A9}" type="sibTrans" cxnId="{7441BC12-C9CD-4D4F-AA2A-3284E8EDCEF9}">
      <dgm:prSet/>
      <dgm:spPr/>
      <dgm:t>
        <a:bodyPr/>
        <a:lstStyle/>
        <a:p>
          <a:endParaRPr lang="en-US"/>
        </a:p>
      </dgm:t>
    </dgm:pt>
    <dgm:pt modelId="{AC69E303-2E8A-4B3A-8080-96D586B19231}">
      <dgm:prSet phldrT="[Text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Nhận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tưởng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mới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197200-0740-4709-8108-9CB8C1ABBDE8}" type="parTrans" cxnId="{A9B3E39C-2126-4D7E-800A-6C5E8BEC49F1}">
      <dgm:prSet/>
      <dgm:spPr/>
      <dgm:t>
        <a:bodyPr/>
        <a:lstStyle/>
        <a:p>
          <a:endParaRPr lang="en-US"/>
        </a:p>
      </dgm:t>
    </dgm:pt>
    <dgm:pt modelId="{92EEFD92-8284-4122-9AC5-71DBA9C5C376}" type="sibTrans" cxnId="{A9B3E39C-2126-4D7E-800A-6C5E8BEC49F1}">
      <dgm:prSet/>
      <dgm:spPr/>
      <dgm:t>
        <a:bodyPr/>
        <a:lstStyle/>
        <a:p>
          <a:endParaRPr lang="en-US"/>
        </a:p>
      </dgm:t>
    </dgm:pt>
    <dgm:pt modelId="{DEA39C92-2E9B-4619-9EDC-8153728C16A5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/>
            <a:t>3.1.2</a:t>
          </a:r>
          <a:endParaRPr lang="en-US" dirty="0"/>
        </a:p>
      </dgm:t>
    </dgm:pt>
    <dgm:pt modelId="{6ECFB802-AAA9-4D9A-99FF-43BA9BCD6A51}" type="parTrans" cxnId="{1EB90990-131F-4542-8933-71551188A5C7}">
      <dgm:prSet/>
      <dgm:spPr/>
      <dgm:t>
        <a:bodyPr/>
        <a:lstStyle/>
        <a:p>
          <a:endParaRPr lang="en-US"/>
        </a:p>
      </dgm:t>
    </dgm:pt>
    <dgm:pt modelId="{1D6B9E43-22A4-4BE8-8D31-8D96B841A90F}" type="sibTrans" cxnId="{1EB90990-131F-4542-8933-71551188A5C7}">
      <dgm:prSet/>
      <dgm:spPr/>
      <dgm:t>
        <a:bodyPr/>
        <a:lstStyle/>
        <a:p>
          <a:endParaRPr lang="en-US"/>
        </a:p>
      </dgm:t>
    </dgm:pt>
    <dgm:pt modelId="{8BE7482C-14B5-4C11-95C1-6A3A34095621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Phát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hiện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làm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rõ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vấn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AF36C0-B8B6-41B6-B654-5255A0463E2F}" type="parTrans" cxnId="{731351A6-A036-4309-9887-2A99FB33C9E8}">
      <dgm:prSet/>
      <dgm:spPr/>
      <dgm:t>
        <a:bodyPr/>
        <a:lstStyle/>
        <a:p>
          <a:endParaRPr lang="en-US"/>
        </a:p>
      </dgm:t>
    </dgm:pt>
    <dgm:pt modelId="{BC906916-C3E9-4CCE-ABEA-EFB37596F155}" type="sibTrans" cxnId="{731351A6-A036-4309-9887-2A99FB33C9E8}">
      <dgm:prSet/>
      <dgm:spPr/>
      <dgm:t>
        <a:bodyPr/>
        <a:lstStyle/>
        <a:p>
          <a:endParaRPr lang="en-US"/>
        </a:p>
      </dgm:t>
    </dgm:pt>
    <dgm:pt modelId="{1BA55FA6-2569-4CF1-98B0-6856158774BF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3.1.2</a:t>
          </a:r>
          <a:endParaRPr lang="en-US" dirty="0"/>
        </a:p>
      </dgm:t>
    </dgm:pt>
    <dgm:pt modelId="{AF9ECA80-1A1E-47E0-BF45-A0234BCC0BD7}" type="parTrans" cxnId="{D8A6CC41-DCCD-4AAF-9689-5DCA1E655425}">
      <dgm:prSet/>
      <dgm:spPr/>
      <dgm:t>
        <a:bodyPr/>
        <a:lstStyle/>
        <a:p>
          <a:endParaRPr lang="en-US"/>
        </a:p>
      </dgm:t>
    </dgm:pt>
    <dgm:pt modelId="{F3C0EAB6-347E-40A6-9249-77D76C10F8A6}" type="sibTrans" cxnId="{D8A6CC41-DCCD-4AAF-9689-5DCA1E655425}">
      <dgm:prSet/>
      <dgm:spPr/>
      <dgm:t>
        <a:bodyPr/>
        <a:lstStyle/>
        <a:p>
          <a:endParaRPr lang="en-US"/>
        </a:p>
      </dgm:t>
    </dgm:pt>
    <dgm:pt modelId="{FE74AA2F-774E-4066-A0DD-303CB1B0ABB5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400" dirty="0" err="1" smtClean="0"/>
            <a:t>Hình</a:t>
          </a:r>
          <a:r>
            <a:rPr lang="en-US" sz="2400" dirty="0" smtClean="0"/>
            <a:t> </a:t>
          </a:r>
          <a:r>
            <a:rPr lang="en-US" sz="2400" dirty="0" err="1" smtClean="0"/>
            <a:t>thành</a:t>
          </a:r>
          <a:r>
            <a:rPr lang="en-US" sz="2400" dirty="0" smtClean="0"/>
            <a:t> </a:t>
          </a:r>
          <a:r>
            <a:rPr lang="en-US" sz="2400" dirty="0" err="1" smtClean="0"/>
            <a:t>và</a:t>
          </a:r>
          <a:r>
            <a:rPr lang="en-US" sz="2400" dirty="0" smtClean="0"/>
            <a:t> </a:t>
          </a:r>
          <a:r>
            <a:rPr lang="en-US" sz="2400" dirty="0" err="1" smtClean="0"/>
            <a:t>triển</a:t>
          </a:r>
          <a:r>
            <a:rPr lang="en-US" sz="2400" dirty="0" smtClean="0"/>
            <a:t> </a:t>
          </a:r>
          <a:r>
            <a:rPr lang="en-US" sz="2400" dirty="0" err="1" smtClean="0"/>
            <a:t>khai</a:t>
          </a:r>
          <a:r>
            <a:rPr lang="en-US" sz="2400" dirty="0" smtClean="0"/>
            <a:t> ý </a:t>
          </a:r>
          <a:r>
            <a:rPr lang="en-US" sz="2400" dirty="0" err="1" smtClean="0"/>
            <a:t>tưởng</a:t>
          </a:r>
          <a:r>
            <a:rPr lang="en-US" sz="2400" dirty="0" smtClean="0"/>
            <a:t> </a:t>
          </a:r>
          <a:r>
            <a:rPr lang="en-US" sz="2400" dirty="0" err="1" smtClean="0"/>
            <a:t>mới</a:t>
          </a:r>
          <a:endParaRPr lang="en-US" sz="2400" dirty="0"/>
        </a:p>
      </dgm:t>
    </dgm:pt>
    <dgm:pt modelId="{DD0999EF-CE73-4F6E-AFBF-F517E8348047}" type="parTrans" cxnId="{52F61F33-259C-4D92-B291-C33D22BD4350}">
      <dgm:prSet/>
      <dgm:spPr/>
      <dgm:t>
        <a:bodyPr/>
        <a:lstStyle/>
        <a:p>
          <a:endParaRPr lang="en-US"/>
        </a:p>
      </dgm:t>
    </dgm:pt>
    <dgm:pt modelId="{FB40FA5F-EFFA-4D08-86F6-2A28D7271A4C}" type="sibTrans" cxnId="{52F61F33-259C-4D92-B291-C33D22BD4350}">
      <dgm:prSet/>
      <dgm:spPr/>
      <dgm:t>
        <a:bodyPr/>
        <a:lstStyle/>
        <a:p>
          <a:endParaRPr lang="en-US"/>
        </a:p>
      </dgm:t>
    </dgm:pt>
    <dgm:pt modelId="{5AD50AFC-0DAA-4619-9058-D45C5C8B2DEF}" type="pres">
      <dgm:prSet presAssocID="{0CD3E176-0C2C-42FA-B25B-25A2B1DF13D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974638-EE33-4A9E-921C-CCEFB16ADB4D}" type="pres">
      <dgm:prSet presAssocID="{B82FD14C-BD13-4B33-A2FF-D4ED9C16EB5D}" presName="composite" presStyleCnt="0"/>
      <dgm:spPr/>
    </dgm:pt>
    <dgm:pt modelId="{F2BFEB08-9984-4796-B9B6-0F03E5840395}" type="pres">
      <dgm:prSet presAssocID="{B82FD14C-BD13-4B33-A2FF-D4ED9C16EB5D}" presName="parentText" presStyleLbl="alignNode1" presStyleIdx="0" presStyleCnt="3" custLinFactNeighborX="0" custLinFactNeighborY="-32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59851-18C1-45E8-869F-AA02858AB4C8}" type="pres">
      <dgm:prSet presAssocID="{B82FD14C-BD13-4B33-A2FF-D4ED9C16EB5D}" presName="descendantText" presStyleLbl="alignAcc1" presStyleIdx="0" presStyleCnt="3" custScaleY="650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ECAB8-B097-4D0F-90BE-F3822148D55F}" type="pres">
      <dgm:prSet presAssocID="{1C2BD263-4BF1-4CFD-B5C9-E74FF81DF8A9}" presName="sp" presStyleCnt="0"/>
      <dgm:spPr/>
    </dgm:pt>
    <dgm:pt modelId="{F2A62364-EA47-4863-80C5-231757FA7F36}" type="pres">
      <dgm:prSet presAssocID="{DEA39C92-2E9B-4619-9EDC-8153728C16A5}" presName="composite" presStyleCnt="0"/>
      <dgm:spPr/>
    </dgm:pt>
    <dgm:pt modelId="{7285FD8F-A3F0-41DD-B901-19B290F978CC}" type="pres">
      <dgm:prSet presAssocID="{DEA39C92-2E9B-4619-9EDC-8153728C16A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5DF08-66FB-4387-9B61-ACB04E8BC2FD}" type="pres">
      <dgm:prSet presAssocID="{DEA39C92-2E9B-4619-9EDC-8153728C16A5}" presName="descendantText" presStyleLbl="alignAcc1" presStyleIdx="1" presStyleCnt="3" custScaleY="49800" custLinFactNeighborX="562" custLinFactNeighborY="-50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E33E8-2061-40D5-AAF7-0CE90BADEAFF}" type="pres">
      <dgm:prSet presAssocID="{1D6B9E43-22A4-4BE8-8D31-8D96B841A90F}" presName="sp" presStyleCnt="0"/>
      <dgm:spPr/>
    </dgm:pt>
    <dgm:pt modelId="{AAD0EE55-9E28-4266-8B4D-7D7A49C65B9E}" type="pres">
      <dgm:prSet presAssocID="{1BA55FA6-2569-4CF1-98B0-6856158774BF}" presName="composite" presStyleCnt="0"/>
      <dgm:spPr/>
    </dgm:pt>
    <dgm:pt modelId="{5F0F1DCB-0159-4F3E-A75C-EEEF47C4BD88}" type="pres">
      <dgm:prSet presAssocID="{1BA55FA6-2569-4CF1-98B0-6856158774B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38617-242A-4A46-9657-9E39CBC21556}" type="pres">
      <dgm:prSet presAssocID="{1BA55FA6-2569-4CF1-98B0-6856158774BF}" presName="descendantText" presStyleLbl="alignAcc1" presStyleIdx="2" presStyleCnt="3" custScaleY="606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94A74E-E1D3-45B3-8E32-409D8261D72E}" type="presOf" srcId="{AC69E303-2E8A-4B3A-8080-96D586B19231}" destId="{34359851-18C1-45E8-869F-AA02858AB4C8}" srcOrd="0" destOrd="0" presId="urn:microsoft.com/office/officeart/2005/8/layout/chevron2"/>
    <dgm:cxn modelId="{00A09A12-A2D4-4E46-AF26-4108643A9BA6}" type="presOf" srcId="{FE74AA2F-774E-4066-A0DD-303CB1B0ABB5}" destId="{B6038617-242A-4A46-9657-9E39CBC21556}" srcOrd="0" destOrd="0" presId="urn:microsoft.com/office/officeart/2005/8/layout/chevron2"/>
    <dgm:cxn modelId="{7441BC12-C9CD-4D4F-AA2A-3284E8EDCEF9}" srcId="{0CD3E176-0C2C-42FA-B25B-25A2B1DF13DD}" destId="{B82FD14C-BD13-4B33-A2FF-D4ED9C16EB5D}" srcOrd="0" destOrd="0" parTransId="{8F9E23EE-D89A-45F5-913D-F72ED79B38DA}" sibTransId="{1C2BD263-4BF1-4CFD-B5C9-E74FF81DF8A9}"/>
    <dgm:cxn modelId="{737E340C-4593-4F27-B309-6528BD88D2BE}" type="presOf" srcId="{B82FD14C-BD13-4B33-A2FF-D4ED9C16EB5D}" destId="{F2BFEB08-9984-4796-B9B6-0F03E5840395}" srcOrd="0" destOrd="0" presId="urn:microsoft.com/office/officeart/2005/8/layout/chevron2"/>
    <dgm:cxn modelId="{92BD52C6-2BD1-4799-992E-879130B0A41D}" type="presOf" srcId="{1BA55FA6-2569-4CF1-98B0-6856158774BF}" destId="{5F0F1DCB-0159-4F3E-A75C-EEEF47C4BD88}" srcOrd="0" destOrd="0" presId="urn:microsoft.com/office/officeart/2005/8/layout/chevron2"/>
    <dgm:cxn modelId="{0AB4A2D3-4E87-4FBB-94FE-9D3555B6BCFB}" type="presOf" srcId="{DEA39C92-2E9B-4619-9EDC-8153728C16A5}" destId="{7285FD8F-A3F0-41DD-B901-19B290F978CC}" srcOrd="0" destOrd="0" presId="urn:microsoft.com/office/officeart/2005/8/layout/chevron2"/>
    <dgm:cxn modelId="{A9B3E39C-2126-4D7E-800A-6C5E8BEC49F1}" srcId="{B82FD14C-BD13-4B33-A2FF-D4ED9C16EB5D}" destId="{AC69E303-2E8A-4B3A-8080-96D586B19231}" srcOrd="0" destOrd="0" parTransId="{2C197200-0740-4709-8108-9CB8C1ABBDE8}" sibTransId="{92EEFD92-8284-4122-9AC5-71DBA9C5C376}"/>
    <dgm:cxn modelId="{D8A6CC41-DCCD-4AAF-9689-5DCA1E655425}" srcId="{0CD3E176-0C2C-42FA-B25B-25A2B1DF13DD}" destId="{1BA55FA6-2569-4CF1-98B0-6856158774BF}" srcOrd="2" destOrd="0" parTransId="{AF9ECA80-1A1E-47E0-BF45-A0234BCC0BD7}" sibTransId="{F3C0EAB6-347E-40A6-9249-77D76C10F8A6}"/>
    <dgm:cxn modelId="{52F61F33-259C-4D92-B291-C33D22BD4350}" srcId="{1BA55FA6-2569-4CF1-98B0-6856158774BF}" destId="{FE74AA2F-774E-4066-A0DD-303CB1B0ABB5}" srcOrd="0" destOrd="0" parTransId="{DD0999EF-CE73-4F6E-AFBF-F517E8348047}" sibTransId="{FB40FA5F-EFFA-4D08-86F6-2A28D7271A4C}"/>
    <dgm:cxn modelId="{C3215570-1C22-4165-8515-E4FE9CB73C6C}" type="presOf" srcId="{8BE7482C-14B5-4C11-95C1-6A3A34095621}" destId="{CAC5DF08-66FB-4387-9B61-ACB04E8BC2FD}" srcOrd="0" destOrd="0" presId="urn:microsoft.com/office/officeart/2005/8/layout/chevron2"/>
    <dgm:cxn modelId="{731351A6-A036-4309-9887-2A99FB33C9E8}" srcId="{DEA39C92-2E9B-4619-9EDC-8153728C16A5}" destId="{8BE7482C-14B5-4C11-95C1-6A3A34095621}" srcOrd="0" destOrd="0" parTransId="{EFAF36C0-B8B6-41B6-B654-5255A0463E2F}" sibTransId="{BC906916-C3E9-4CCE-ABEA-EFB37596F155}"/>
    <dgm:cxn modelId="{1EB90990-131F-4542-8933-71551188A5C7}" srcId="{0CD3E176-0C2C-42FA-B25B-25A2B1DF13DD}" destId="{DEA39C92-2E9B-4619-9EDC-8153728C16A5}" srcOrd="1" destOrd="0" parTransId="{6ECFB802-AAA9-4D9A-99FF-43BA9BCD6A51}" sibTransId="{1D6B9E43-22A4-4BE8-8D31-8D96B841A90F}"/>
    <dgm:cxn modelId="{CFA9AAC2-61E8-4FAD-B9DD-1023BE8CB58D}" type="presOf" srcId="{0CD3E176-0C2C-42FA-B25B-25A2B1DF13DD}" destId="{5AD50AFC-0DAA-4619-9058-D45C5C8B2DEF}" srcOrd="0" destOrd="0" presId="urn:microsoft.com/office/officeart/2005/8/layout/chevron2"/>
    <dgm:cxn modelId="{13B6EC27-4C6C-41F3-9D63-E0217F1556A1}" type="presParOf" srcId="{5AD50AFC-0DAA-4619-9058-D45C5C8B2DEF}" destId="{E2974638-EE33-4A9E-921C-CCEFB16ADB4D}" srcOrd="0" destOrd="0" presId="urn:microsoft.com/office/officeart/2005/8/layout/chevron2"/>
    <dgm:cxn modelId="{D853CC0A-3065-478A-84A7-403C80D5F7E2}" type="presParOf" srcId="{E2974638-EE33-4A9E-921C-CCEFB16ADB4D}" destId="{F2BFEB08-9984-4796-B9B6-0F03E5840395}" srcOrd="0" destOrd="0" presId="urn:microsoft.com/office/officeart/2005/8/layout/chevron2"/>
    <dgm:cxn modelId="{99EC7E0E-C4DC-423A-B36B-024AB660C791}" type="presParOf" srcId="{E2974638-EE33-4A9E-921C-CCEFB16ADB4D}" destId="{34359851-18C1-45E8-869F-AA02858AB4C8}" srcOrd="1" destOrd="0" presId="urn:microsoft.com/office/officeart/2005/8/layout/chevron2"/>
    <dgm:cxn modelId="{12EC98B1-ED48-4BF0-940F-D09C766B98FE}" type="presParOf" srcId="{5AD50AFC-0DAA-4619-9058-D45C5C8B2DEF}" destId="{C2EECAB8-B097-4D0F-90BE-F3822148D55F}" srcOrd="1" destOrd="0" presId="urn:microsoft.com/office/officeart/2005/8/layout/chevron2"/>
    <dgm:cxn modelId="{E3D74D4F-7498-4DA5-9645-1BA9D07F9A53}" type="presParOf" srcId="{5AD50AFC-0DAA-4619-9058-D45C5C8B2DEF}" destId="{F2A62364-EA47-4863-80C5-231757FA7F36}" srcOrd="2" destOrd="0" presId="urn:microsoft.com/office/officeart/2005/8/layout/chevron2"/>
    <dgm:cxn modelId="{6AD57B78-5A89-43E0-8FE7-AD1F24C833BD}" type="presParOf" srcId="{F2A62364-EA47-4863-80C5-231757FA7F36}" destId="{7285FD8F-A3F0-41DD-B901-19B290F978CC}" srcOrd="0" destOrd="0" presId="urn:microsoft.com/office/officeart/2005/8/layout/chevron2"/>
    <dgm:cxn modelId="{E95CEC6E-436F-4A4B-8D49-140BD4D37489}" type="presParOf" srcId="{F2A62364-EA47-4863-80C5-231757FA7F36}" destId="{CAC5DF08-66FB-4387-9B61-ACB04E8BC2FD}" srcOrd="1" destOrd="0" presId="urn:microsoft.com/office/officeart/2005/8/layout/chevron2"/>
    <dgm:cxn modelId="{B6E471CA-462B-4537-81C6-823B6BC56701}" type="presParOf" srcId="{5AD50AFC-0DAA-4619-9058-D45C5C8B2DEF}" destId="{D68E33E8-2061-40D5-AAF7-0CE90BADEAFF}" srcOrd="3" destOrd="0" presId="urn:microsoft.com/office/officeart/2005/8/layout/chevron2"/>
    <dgm:cxn modelId="{CDC08F08-D114-4E8D-B931-D5F9B920C4AD}" type="presParOf" srcId="{5AD50AFC-0DAA-4619-9058-D45C5C8B2DEF}" destId="{AAD0EE55-9E28-4266-8B4D-7D7A49C65B9E}" srcOrd="4" destOrd="0" presId="urn:microsoft.com/office/officeart/2005/8/layout/chevron2"/>
    <dgm:cxn modelId="{0F118750-C9B1-4FA0-A9E0-F50D38A2425D}" type="presParOf" srcId="{AAD0EE55-9E28-4266-8B4D-7D7A49C65B9E}" destId="{5F0F1DCB-0159-4F3E-A75C-EEEF47C4BD88}" srcOrd="0" destOrd="0" presId="urn:microsoft.com/office/officeart/2005/8/layout/chevron2"/>
    <dgm:cxn modelId="{4EB00112-11BE-4870-9942-C3A221F1E897}" type="presParOf" srcId="{AAD0EE55-9E28-4266-8B4D-7D7A49C65B9E}" destId="{B6038617-242A-4A46-9657-9E39CBC215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D3E176-0C2C-42FA-B25B-25A2B1DF13D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2FD14C-BD13-4B33-A2FF-D4ED9C16EB5D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3.1.4</a:t>
          </a:r>
          <a:endParaRPr lang="en-US" dirty="0"/>
        </a:p>
      </dgm:t>
    </dgm:pt>
    <dgm:pt modelId="{8F9E23EE-D89A-45F5-913D-F72ED79B38DA}" type="parTrans" cxnId="{7441BC12-C9CD-4D4F-AA2A-3284E8EDCEF9}">
      <dgm:prSet/>
      <dgm:spPr/>
      <dgm:t>
        <a:bodyPr/>
        <a:lstStyle/>
        <a:p>
          <a:endParaRPr lang="en-US"/>
        </a:p>
      </dgm:t>
    </dgm:pt>
    <dgm:pt modelId="{1C2BD263-4BF1-4CFD-B5C9-E74FF81DF8A9}" type="sibTrans" cxnId="{7441BC12-C9CD-4D4F-AA2A-3284E8EDCEF9}">
      <dgm:prSet/>
      <dgm:spPr/>
      <dgm:t>
        <a:bodyPr/>
        <a:lstStyle/>
        <a:p>
          <a:endParaRPr lang="en-US"/>
        </a:p>
      </dgm:t>
    </dgm:pt>
    <dgm:pt modelId="{AC69E303-2E8A-4B3A-8080-96D586B19231}">
      <dgm:prSet phldrT="[Text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xuất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lựa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chọn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pháp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197200-0740-4709-8108-9CB8C1ABBDE8}" type="parTrans" cxnId="{A9B3E39C-2126-4D7E-800A-6C5E8BEC49F1}">
      <dgm:prSet/>
      <dgm:spPr/>
      <dgm:t>
        <a:bodyPr/>
        <a:lstStyle/>
        <a:p>
          <a:endParaRPr lang="en-US"/>
        </a:p>
      </dgm:t>
    </dgm:pt>
    <dgm:pt modelId="{92EEFD92-8284-4122-9AC5-71DBA9C5C376}" type="sibTrans" cxnId="{A9B3E39C-2126-4D7E-800A-6C5E8BEC49F1}">
      <dgm:prSet/>
      <dgm:spPr/>
      <dgm:t>
        <a:bodyPr/>
        <a:lstStyle/>
        <a:p>
          <a:endParaRPr lang="en-US"/>
        </a:p>
      </dgm:t>
    </dgm:pt>
    <dgm:pt modelId="{DEA39C92-2E9B-4619-9EDC-8153728C16A5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3.1.5</a:t>
          </a:r>
          <a:endParaRPr lang="en-US" dirty="0"/>
        </a:p>
      </dgm:t>
    </dgm:pt>
    <dgm:pt modelId="{6ECFB802-AAA9-4D9A-99FF-43BA9BCD6A51}" type="parTrans" cxnId="{1EB90990-131F-4542-8933-71551188A5C7}">
      <dgm:prSet/>
      <dgm:spPr/>
      <dgm:t>
        <a:bodyPr/>
        <a:lstStyle/>
        <a:p>
          <a:endParaRPr lang="en-US"/>
        </a:p>
      </dgm:t>
    </dgm:pt>
    <dgm:pt modelId="{1D6B9E43-22A4-4BE8-8D31-8D96B841A90F}" type="sibTrans" cxnId="{1EB90990-131F-4542-8933-71551188A5C7}">
      <dgm:prSet/>
      <dgm:spPr/>
      <dgm:t>
        <a:bodyPr/>
        <a:lstStyle/>
        <a:p>
          <a:endParaRPr lang="en-US"/>
        </a:p>
      </dgm:t>
    </dgm:pt>
    <dgm:pt modelId="{8BE7482C-14B5-4C11-95C1-6A3A34095621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hiện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đánh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pháp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quyết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vấn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AF36C0-B8B6-41B6-B654-5255A0463E2F}" type="parTrans" cxnId="{731351A6-A036-4309-9887-2A99FB33C9E8}">
      <dgm:prSet/>
      <dgm:spPr/>
      <dgm:t>
        <a:bodyPr/>
        <a:lstStyle/>
        <a:p>
          <a:endParaRPr lang="en-US"/>
        </a:p>
      </dgm:t>
    </dgm:pt>
    <dgm:pt modelId="{BC906916-C3E9-4CCE-ABEA-EFB37596F155}" type="sibTrans" cxnId="{731351A6-A036-4309-9887-2A99FB33C9E8}">
      <dgm:prSet/>
      <dgm:spPr/>
      <dgm:t>
        <a:bodyPr/>
        <a:lstStyle/>
        <a:p>
          <a:endParaRPr lang="en-US"/>
        </a:p>
      </dgm:t>
    </dgm:pt>
    <dgm:pt modelId="{1BA55FA6-2569-4CF1-98B0-6856158774BF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3.1.6</a:t>
          </a:r>
          <a:endParaRPr lang="en-US" dirty="0"/>
        </a:p>
      </dgm:t>
    </dgm:pt>
    <dgm:pt modelId="{AF9ECA80-1A1E-47E0-BF45-A0234BCC0BD7}" type="parTrans" cxnId="{D8A6CC41-DCCD-4AAF-9689-5DCA1E655425}">
      <dgm:prSet/>
      <dgm:spPr/>
      <dgm:t>
        <a:bodyPr/>
        <a:lstStyle/>
        <a:p>
          <a:endParaRPr lang="en-US"/>
        </a:p>
      </dgm:t>
    </dgm:pt>
    <dgm:pt modelId="{F3C0EAB6-347E-40A6-9249-77D76C10F8A6}" type="sibTrans" cxnId="{D8A6CC41-DCCD-4AAF-9689-5DCA1E655425}">
      <dgm:prSet/>
      <dgm:spPr/>
      <dgm:t>
        <a:bodyPr/>
        <a:lstStyle/>
        <a:p>
          <a:endParaRPr lang="en-US"/>
        </a:p>
      </dgm:t>
    </dgm:pt>
    <dgm:pt modelId="{FE74AA2F-774E-4066-A0DD-303CB1B0ABB5}">
      <dgm:prSet phldrT="[Text]"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sz="2400" dirty="0" err="1" smtClean="0"/>
            <a:t>Tư</a:t>
          </a:r>
          <a:r>
            <a:rPr lang="en-US" sz="2400" dirty="0" smtClean="0"/>
            <a:t> </a:t>
          </a:r>
          <a:r>
            <a:rPr lang="en-US" sz="2400" dirty="0" err="1" smtClean="0"/>
            <a:t>duy</a:t>
          </a:r>
          <a:r>
            <a:rPr lang="en-US" sz="2400" dirty="0" smtClean="0"/>
            <a:t> </a:t>
          </a:r>
          <a:r>
            <a:rPr lang="en-US" sz="2400" dirty="0" err="1" smtClean="0"/>
            <a:t>độc</a:t>
          </a:r>
          <a:r>
            <a:rPr lang="en-US" sz="2400" dirty="0" smtClean="0"/>
            <a:t> </a:t>
          </a:r>
          <a:r>
            <a:rPr lang="en-US" sz="2400" dirty="0" err="1" smtClean="0"/>
            <a:t>lập</a:t>
          </a:r>
          <a:endParaRPr lang="en-US" sz="2400" dirty="0"/>
        </a:p>
      </dgm:t>
    </dgm:pt>
    <dgm:pt modelId="{DD0999EF-CE73-4F6E-AFBF-F517E8348047}" type="parTrans" cxnId="{52F61F33-259C-4D92-B291-C33D22BD4350}">
      <dgm:prSet/>
      <dgm:spPr/>
      <dgm:t>
        <a:bodyPr/>
        <a:lstStyle/>
        <a:p>
          <a:endParaRPr lang="en-US"/>
        </a:p>
      </dgm:t>
    </dgm:pt>
    <dgm:pt modelId="{FB40FA5F-EFFA-4D08-86F6-2A28D7271A4C}" type="sibTrans" cxnId="{52F61F33-259C-4D92-B291-C33D22BD4350}">
      <dgm:prSet/>
      <dgm:spPr/>
      <dgm:t>
        <a:bodyPr/>
        <a:lstStyle/>
        <a:p>
          <a:endParaRPr lang="en-US"/>
        </a:p>
      </dgm:t>
    </dgm:pt>
    <dgm:pt modelId="{5AD50AFC-0DAA-4619-9058-D45C5C8B2DEF}" type="pres">
      <dgm:prSet presAssocID="{0CD3E176-0C2C-42FA-B25B-25A2B1DF13D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974638-EE33-4A9E-921C-CCEFB16ADB4D}" type="pres">
      <dgm:prSet presAssocID="{B82FD14C-BD13-4B33-A2FF-D4ED9C16EB5D}" presName="composite" presStyleCnt="0"/>
      <dgm:spPr/>
    </dgm:pt>
    <dgm:pt modelId="{F2BFEB08-9984-4796-B9B6-0F03E5840395}" type="pres">
      <dgm:prSet presAssocID="{B82FD14C-BD13-4B33-A2FF-D4ED9C16EB5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59851-18C1-45E8-869F-AA02858AB4C8}" type="pres">
      <dgm:prSet presAssocID="{B82FD14C-BD13-4B33-A2FF-D4ED9C16EB5D}" presName="descendantText" presStyleLbl="alignAcc1" presStyleIdx="0" presStyleCnt="3" custScaleY="650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EECAB8-B097-4D0F-90BE-F3822148D55F}" type="pres">
      <dgm:prSet presAssocID="{1C2BD263-4BF1-4CFD-B5C9-E74FF81DF8A9}" presName="sp" presStyleCnt="0"/>
      <dgm:spPr/>
    </dgm:pt>
    <dgm:pt modelId="{F2A62364-EA47-4863-80C5-231757FA7F36}" type="pres">
      <dgm:prSet presAssocID="{DEA39C92-2E9B-4619-9EDC-8153728C16A5}" presName="composite" presStyleCnt="0"/>
      <dgm:spPr/>
    </dgm:pt>
    <dgm:pt modelId="{7285FD8F-A3F0-41DD-B901-19B290F978CC}" type="pres">
      <dgm:prSet presAssocID="{DEA39C92-2E9B-4619-9EDC-8153728C16A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5DF08-66FB-4387-9B61-ACB04E8BC2FD}" type="pres">
      <dgm:prSet presAssocID="{DEA39C92-2E9B-4619-9EDC-8153728C16A5}" presName="descendantText" presStyleLbl="alignAcc1" presStyleIdx="1" presStyleCnt="3" custScaleY="74932" custLinFactNeighborX="562" custLinFactNeighborY="-50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E33E8-2061-40D5-AAF7-0CE90BADEAFF}" type="pres">
      <dgm:prSet presAssocID="{1D6B9E43-22A4-4BE8-8D31-8D96B841A90F}" presName="sp" presStyleCnt="0"/>
      <dgm:spPr/>
    </dgm:pt>
    <dgm:pt modelId="{AAD0EE55-9E28-4266-8B4D-7D7A49C65B9E}" type="pres">
      <dgm:prSet presAssocID="{1BA55FA6-2569-4CF1-98B0-6856158774BF}" presName="composite" presStyleCnt="0"/>
      <dgm:spPr/>
    </dgm:pt>
    <dgm:pt modelId="{5F0F1DCB-0159-4F3E-A75C-EEEF47C4BD88}" type="pres">
      <dgm:prSet presAssocID="{1BA55FA6-2569-4CF1-98B0-6856158774B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38617-242A-4A46-9657-9E39CBC21556}" type="pres">
      <dgm:prSet presAssocID="{1BA55FA6-2569-4CF1-98B0-6856158774BF}" presName="descendantText" presStyleLbl="alignAcc1" presStyleIdx="2" presStyleCnt="3" custScaleY="637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94A74E-E1D3-45B3-8E32-409D8261D72E}" type="presOf" srcId="{AC69E303-2E8A-4B3A-8080-96D586B19231}" destId="{34359851-18C1-45E8-869F-AA02858AB4C8}" srcOrd="0" destOrd="0" presId="urn:microsoft.com/office/officeart/2005/8/layout/chevron2"/>
    <dgm:cxn modelId="{00A09A12-A2D4-4E46-AF26-4108643A9BA6}" type="presOf" srcId="{FE74AA2F-774E-4066-A0DD-303CB1B0ABB5}" destId="{B6038617-242A-4A46-9657-9E39CBC21556}" srcOrd="0" destOrd="0" presId="urn:microsoft.com/office/officeart/2005/8/layout/chevron2"/>
    <dgm:cxn modelId="{7441BC12-C9CD-4D4F-AA2A-3284E8EDCEF9}" srcId="{0CD3E176-0C2C-42FA-B25B-25A2B1DF13DD}" destId="{B82FD14C-BD13-4B33-A2FF-D4ED9C16EB5D}" srcOrd="0" destOrd="0" parTransId="{8F9E23EE-D89A-45F5-913D-F72ED79B38DA}" sibTransId="{1C2BD263-4BF1-4CFD-B5C9-E74FF81DF8A9}"/>
    <dgm:cxn modelId="{737E340C-4593-4F27-B309-6528BD88D2BE}" type="presOf" srcId="{B82FD14C-BD13-4B33-A2FF-D4ED9C16EB5D}" destId="{F2BFEB08-9984-4796-B9B6-0F03E5840395}" srcOrd="0" destOrd="0" presId="urn:microsoft.com/office/officeart/2005/8/layout/chevron2"/>
    <dgm:cxn modelId="{92BD52C6-2BD1-4799-992E-879130B0A41D}" type="presOf" srcId="{1BA55FA6-2569-4CF1-98B0-6856158774BF}" destId="{5F0F1DCB-0159-4F3E-A75C-EEEF47C4BD88}" srcOrd="0" destOrd="0" presId="urn:microsoft.com/office/officeart/2005/8/layout/chevron2"/>
    <dgm:cxn modelId="{0AB4A2D3-4E87-4FBB-94FE-9D3555B6BCFB}" type="presOf" srcId="{DEA39C92-2E9B-4619-9EDC-8153728C16A5}" destId="{7285FD8F-A3F0-41DD-B901-19B290F978CC}" srcOrd="0" destOrd="0" presId="urn:microsoft.com/office/officeart/2005/8/layout/chevron2"/>
    <dgm:cxn modelId="{A9B3E39C-2126-4D7E-800A-6C5E8BEC49F1}" srcId="{B82FD14C-BD13-4B33-A2FF-D4ED9C16EB5D}" destId="{AC69E303-2E8A-4B3A-8080-96D586B19231}" srcOrd="0" destOrd="0" parTransId="{2C197200-0740-4709-8108-9CB8C1ABBDE8}" sibTransId="{92EEFD92-8284-4122-9AC5-71DBA9C5C376}"/>
    <dgm:cxn modelId="{D8A6CC41-DCCD-4AAF-9689-5DCA1E655425}" srcId="{0CD3E176-0C2C-42FA-B25B-25A2B1DF13DD}" destId="{1BA55FA6-2569-4CF1-98B0-6856158774BF}" srcOrd="2" destOrd="0" parTransId="{AF9ECA80-1A1E-47E0-BF45-A0234BCC0BD7}" sibTransId="{F3C0EAB6-347E-40A6-9249-77D76C10F8A6}"/>
    <dgm:cxn modelId="{52F61F33-259C-4D92-B291-C33D22BD4350}" srcId="{1BA55FA6-2569-4CF1-98B0-6856158774BF}" destId="{FE74AA2F-774E-4066-A0DD-303CB1B0ABB5}" srcOrd="0" destOrd="0" parTransId="{DD0999EF-CE73-4F6E-AFBF-F517E8348047}" sibTransId="{FB40FA5F-EFFA-4D08-86F6-2A28D7271A4C}"/>
    <dgm:cxn modelId="{C3215570-1C22-4165-8515-E4FE9CB73C6C}" type="presOf" srcId="{8BE7482C-14B5-4C11-95C1-6A3A34095621}" destId="{CAC5DF08-66FB-4387-9B61-ACB04E8BC2FD}" srcOrd="0" destOrd="0" presId="urn:microsoft.com/office/officeart/2005/8/layout/chevron2"/>
    <dgm:cxn modelId="{731351A6-A036-4309-9887-2A99FB33C9E8}" srcId="{DEA39C92-2E9B-4619-9EDC-8153728C16A5}" destId="{8BE7482C-14B5-4C11-95C1-6A3A34095621}" srcOrd="0" destOrd="0" parTransId="{EFAF36C0-B8B6-41B6-B654-5255A0463E2F}" sibTransId="{BC906916-C3E9-4CCE-ABEA-EFB37596F155}"/>
    <dgm:cxn modelId="{1EB90990-131F-4542-8933-71551188A5C7}" srcId="{0CD3E176-0C2C-42FA-B25B-25A2B1DF13DD}" destId="{DEA39C92-2E9B-4619-9EDC-8153728C16A5}" srcOrd="1" destOrd="0" parTransId="{6ECFB802-AAA9-4D9A-99FF-43BA9BCD6A51}" sibTransId="{1D6B9E43-22A4-4BE8-8D31-8D96B841A90F}"/>
    <dgm:cxn modelId="{CFA9AAC2-61E8-4FAD-B9DD-1023BE8CB58D}" type="presOf" srcId="{0CD3E176-0C2C-42FA-B25B-25A2B1DF13DD}" destId="{5AD50AFC-0DAA-4619-9058-D45C5C8B2DEF}" srcOrd="0" destOrd="0" presId="urn:microsoft.com/office/officeart/2005/8/layout/chevron2"/>
    <dgm:cxn modelId="{13B6EC27-4C6C-41F3-9D63-E0217F1556A1}" type="presParOf" srcId="{5AD50AFC-0DAA-4619-9058-D45C5C8B2DEF}" destId="{E2974638-EE33-4A9E-921C-CCEFB16ADB4D}" srcOrd="0" destOrd="0" presId="urn:microsoft.com/office/officeart/2005/8/layout/chevron2"/>
    <dgm:cxn modelId="{D853CC0A-3065-478A-84A7-403C80D5F7E2}" type="presParOf" srcId="{E2974638-EE33-4A9E-921C-CCEFB16ADB4D}" destId="{F2BFEB08-9984-4796-B9B6-0F03E5840395}" srcOrd="0" destOrd="0" presId="urn:microsoft.com/office/officeart/2005/8/layout/chevron2"/>
    <dgm:cxn modelId="{99EC7E0E-C4DC-423A-B36B-024AB660C791}" type="presParOf" srcId="{E2974638-EE33-4A9E-921C-CCEFB16ADB4D}" destId="{34359851-18C1-45E8-869F-AA02858AB4C8}" srcOrd="1" destOrd="0" presId="urn:microsoft.com/office/officeart/2005/8/layout/chevron2"/>
    <dgm:cxn modelId="{12EC98B1-ED48-4BF0-940F-D09C766B98FE}" type="presParOf" srcId="{5AD50AFC-0DAA-4619-9058-D45C5C8B2DEF}" destId="{C2EECAB8-B097-4D0F-90BE-F3822148D55F}" srcOrd="1" destOrd="0" presId="urn:microsoft.com/office/officeart/2005/8/layout/chevron2"/>
    <dgm:cxn modelId="{E3D74D4F-7498-4DA5-9645-1BA9D07F9A53}" type="presParOf" srcId="{5AD50AFC-0DAA-4619-9058-D45C5C8B2DEF}" destId="{F2A62364-EA47-4863-80C5-231757FA7F36}" srcOrd="2" destOrd="0" presId="urn:microsoft.com/office/officeart/2005/8/layout/chevron2"/>
    <dgm:cxn modelId="{6AD57B78-5A89-43E0-8FE7-AD1F24C833BD}" type="presParOf" srcId="{F2A62364-EA47-4863-80C5-231757FA7F36}" destId="{7285FD8F-A3F0-41DD-B901-19B290F978CC}" srcOrd="0" destOrd="0" presId="urn:microsoft.com/office/officeart/2005/8/layout/chevron2"/>
    <dgm:cxn modelId="{E95CEC6E-436F-4A4B-8D49-140BD4D37489}" type="presParOf" srcId="{F2A62364-EA47-4863-80C5-231757FA7F36}" destId="{CAC5DF08-66FB-4387-9B61-ACB04E8BC2FD}" srcOrd="1" destOrd="0" presId="urn:microsoft.com/office/officeart/2005/8/layout/chevron2"/>
    <dgm:cxn modelId="{B6E471CA-462B-4537-81C6-823B6BC56701}" type="presParOf" srcId="{5AD50AFC-0DAA-4619-9058-D45C5C8B2DEF}" destId="{D68E33E8-2061-40D5-AAF7-0CE90BADEAFF}" srcOrd="3" destOrd="0" presId="urn:microsoft.com/office/officeart/2005/8/layout/chevron2"/>
    <dgm:cxn modelId="{CDC08F08-D114-4E8D-B931-D5F9B920C4AD}" type="presParOf" srcId="{5AD50AFC-0DAA-4619-9058-D45C5C8B2DEF}" destId="{AAD0EE55-9E28-4266-8B4D-7D7A49C65B9E}" srcOrd="4" destOrd="0" presId="urn:microsoft.com/office/officeart/2005/8/layout/chevron2"/>
    <dgm:cxn modelId="{0F118750-C9B1-4FA0-A9E0-F50D38A2425D}" type="presParOf" srcId="{AAD0EE55-9E28-4266-8B4D-7D7A49C65B9E}" destId="{5F0F1DCB-0159-4F3E-A75C-EEEF47C4BD88}" srcOrd="0" destOrd="0" presId="urn:microsoft.com/office/officeart/2005/8/layout/chevron2"/>
    <dgm:cxn modelId="{4EB00112-11BE-4870-9942-C3A221F1E897}" type="presParOf" srcId="{AAD0EE55-9E28-4266-8B4D-7D7A49C65B9E}" destId="{B6038617-242A-4A46-9657-9E39CBC215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67379B-61D8-4718-A291-E6C813602A7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70E38819-D89A-4EB0-AD32-3C03B7571709}">
      <dgm:prSet phldrT="[Text]" custT="1"/>
      <dgm:spPr>
        <a:solidFill>
          <a:srgbClr val="00B0F0"/>
        </a:solidFill>
      </dgm:spPr>
      <dgm:t>
        <a:bodyPr/>
        <a:lstStyle/>
        <a:p>
          <a:pPr algn="l"/>
          <a:r>
            <a:rPr lang="en-US" sz="2400" b="1" dirty="0" err="1" smtClean="0">
              <a:solidFill>
                <a:srgbClr val="FF0000"/>
              </a:solidFill>
            </a:rPr>
            <a:t>Năng</a:t>
          </a:r>
          <a:r>
            <a:rPr lang="en-US" sz="2400" b="1" dirty="0" smtClean="0">
              <a:solidFill>
                <a:srgbClr val="FF0000"/>
              </a:solidFill>
            </a:rPr>
            <a:t> </a:t>
          </a:r>
          <a:r>
            <a:rPr lang="en-US" sz="2400" b="1" dirty="0" err="1" smtClean="0">
              <a:solidFill>
                <a:srgbClr val="FF0000"/>
              </a:solidFill>
            </a:rPr>
            <a:t>lực</a:t>
          </a:r>
          <a:r>
            <a:rPr lang="en-US" sz="2400" b="1" dirty="0" smtClean="0">
              <a:solidFill>
                <a:srgbClr val="FF0000"/>
              </a:solidFill>
            </a:rPr>
            <a:t> </a:t>
          </a:r>
          <a:r>
            <a:rPr lang="en-US" sz="2400" b="1" dirty="0" err="1" smtClean="0">
              <a:solidFill>
                <a:srgbClr val="FF0000"/>
              </a:solidFill>
            </a:rPr>
            <a:t>tư</a:t>
          </a:r>
          <a:r>
            <a:rPr lang="en-US" sz="2400" b="1" dirty="0" smtClean="0">
              <a:solidFill>
                <a:srgbClr val="FF0000"/>
              </a:solidFill>
            </a:rPr>
            <a:t> </a:t>
          </a:r>
          <a:r>
            <a:rPr lang="en-US" sz="2400" b="1" dirty="0" err="1" smtClean="0">
              <a:solidFill>
                <a:srgbClr val="FF0000"/>
              </a:solidFill>
            </a:rPr>
            <a:t>duy</a:t>
          </a:r>
          <a:r>
            <a:rPr lang="en-US" sz="2400" b="1" dirty="0" smtClean="0">
              <a:solidFill>
                <a:srgbClr val="FF0000"/>
              </a:solidFill>
            </a:rPr>
            <a:t> </a:t>
          </a:r>
          <a:r>
            <a:rPr lang="en-US" sz="2400" b="1" dirty="0" err="1" smtClean="0">
              <a:solidFill>
                <a:srgbClr val="FF0000"/>
              </a:solidFill>
            </a:rPr>
            <a:t>và</a:t>
          </a:r>
          <a:r>
            <a:rPr lang="en-US" sz="2400" b="1" dirty="0" smtClean="0">
              <a:solidFill>
                <a:srgbClr val="FF0000"/>
              </a:solidFill>
            </a:rPr>
            <a:t> </a:t>
          </a:r>
          <a:r>
            <a:rPr lang="en-US" sz="2400" b="1" dirty="0" err="1" smtClean="0">
              <a:solidFill>
                <a:srgbClr val="FF0000"/>
              </a:solidFill>
            </a:rPr>
            <a:t>lập</a:t>
          </a:r>
          <a:r>
            <a:rPr lang="en-US" sz="2400" b="1" dirty="0" smtClean="0">
              <a:solidFill>
                <a:srgbClr val="FF0000"/>
              </a:solidFill>
            </a:rPr>
            <a:t> </a:t>
          </a:r>
          <a:r>
            <a:rPr lang="en-US" sz="2400" b="1" dirty="0" err="1" smtClean="0">
              <a:solidFill>
                <a:srgbClr val="FF0000"/>
              </a:solidFill>
            </a:rPr>
            <a:t>luận</a:t>
          </a:r>
          <a:endParaRPr lang="en-US" sz="2400" b="1" dirty="0">
            <a:solidFill>
              <a:srgbClr val="FF0000"/>
            </a:solidFill>
          </a:endParaRPr>
        </a:p>
      </dgm:t>
    </dgm:pt>
    <dgm:pt modelId="{8C15A402-7502-45A3-B017-6CC570033DA5}" type="parTrans" cxnId="{45E51B25-96E6-4D1A-81D1-4F9280C7F725}">
      <dgm:prSet/>
      <dgm:spPr/>
      <dgm:t>
        <a:bodyPr/>
        <a:lstStyle/>
        <a:p>
          <a:endParaRPr lang="en-US"/>
        </a:p>
      </dgm:t>
    </dgm:pt>
    <dgm:pt modelId="{9401975C-F296-49A1-B65B-84F177F25BBA}" type="sibTrans" cxnId="{45E51B25-96E6-4D1A-81D1-4F9280C7F725}">
      <dgm:prSet/>
      <dgm:spPr/>
      <dgm:t>
        <a:bodyPr/>
        <a:lstStyle/>
        <a:p>
          <a:endParaRPr lang="en-US"/>
        </a:p>
      </dgm:t>
    </dgm:pt>
    <dgm:pt modelId="{560CB4C3-6F56-433F-80A2-2BD9D0E24F10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b="1" dirty="0" err="1" smtClean="0">
              <a:solidFill>
                <a:schemeClr val="tx1"/>
              </a:solidFill>
            </a:rPr>
            <a:t>Năng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lực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mô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hình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hoá</a:t>
          </a:r>
          <a:endParaRPr lang="en-US" b="1" dirty="0">
            <a:solidFill>
              <a:schemeClr val="tx1"/>
            </a:solidFill>
          </a:endParaRPr>
        </a:p>
      </dgm:t>
    </dgm:pt>
    <dgm:pt modelId="{CB1867F7-9EC2-4B2D-91E2-998A2D572D9A}" type="parTrans" cxnId="{BA6316E4-4288-4073-A071-4B86CE245FDC}">
      <dgm:prSet/>
      <dgm:spPr/>
      <dgm:t>
        <a:bodyPr/>
        <a:lstStyle/>
        <a:p>
          <a:endParaRPr lang="en-US"/>
        </a:p>
      </dgm:t>
    </dgm:pt>
    <dgm:pt modelId="{7AB0CE70-C644-41DD-8D53-3997E94EE821}" type="sibTrans" cxnId="{BA6316E4-4288-4073-A071-4B86CE245FDC}">
      <dgm:prSet/>
      <dgm:spPr/>
      <dgm:t>
        <a:bodyPr/>
        <a:lstStyle/>
        <a:p>
          <a:endParaRPr lang="en-US"/>
        </a:p>
      </dgm:t>
    </dgm:pt>
    <dgm:pt modelId="{12327B38-36C1-477E-A91C-CFD38B1C9954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pPr algn="l"/>
          <a:r>
            <a:rPr lang="en-US" b="1" dirty="0" err="1" smtClean="0">
              <a:solidFill>
                <a:srgbClr val="FFFF00"/>
              </a:solidFill>
            </a:rPr>
            <a:t>Năng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lực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giải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quyết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vấn</a:t>
          </a:r>
          <a:r>
            <a:rPr lang="en-US" b="1" dirty="0" smtClean="0">
              <a:solidFill>
                <a:srgbClr val="FFFF00"/>
              </a:solidFill>
            </a:rPr>
            <a:t> </a:t>
          </a:r>
          <a:r>
            <a:rPr lang="en-US" b="1" dirty="0" err="1" smtClean="0">
              <a:solidFill>
                <a:srgbClr val="FFFF00"/>
              </a:solidFill>
            </a:rPr>
            <a:t>đề</a:t>
          </a:r>
          <a:endParaRPr lang="en-US" b="1" dirty="0">
            <a:solidFill>
              <a:srgbClr val="FFFF00"/>
            </a:solidFill>
          </a:endParaRPr>
        </a:p>
      </dgm:t>
    </dgm:pt>
    <dgm:pt modelId="{193A4822-47BA-414A-8AD6-9C4301837468}" type="parTrans" cxnId="{84B847F0-CD03-426B-B854-46A4CE3E3722}">
      <dgm:prSet/>
      <dgm:spPr/>
      <dgm:t>
        <a:bodyPr/>
        <a:lstStyle/>
        <a:p>
          <a:endParaRPr lang="en-US"/>
        </a:p>
      </dgm:t>
    </dgm:pt>
    <dgm:pt modelId="{CA88E3C1-004E-42C7-A7B4-74AA9A7FEB08}" type="sibTrans" cxnId="{84B847F0-CD03-426B-B854-46A4CE3E3722}">
      <dgm:prSet/>
      <dgm:spPr/>
      <dgm:t>
        <a:bodyPr/>
        <a:lstStyle/>
        <a:p>
          <a:endParaRPr lang="en-US"/>
        </a:p>
      </dgm:t>
    </dgm:pt>
    <dgm:pt modelId="{5C5E34D5-2195-4C58-99E6-2349EF24F707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lang="en-US" b="1" dirty="0" err="1" smtClean="0"/>
            <a:t>Năng</a:t>
          </a:r>
          <a:r>
            <a:rPr lang="en-US" b="1" dirty="0" smtClean="0"/>
            <a:t> </a:t>
          </a:r>
          <a:r>
            <a:rPr lang="en-US" b="1" dirty="0" err="1" smtClean="0"/>
            <a:t>lực</a:t>
          </a:r>
          <a:r>
            <a:rPr lang="en-US" b="1" dirty="0" smtClean="0"/>
            <a:t> </a:t>
          </a:r>
          <a:r>
            <a:rPr lang="en-US" b="1" dirty="0" err="1" smtClean="0"/>
            <a:t>giao</a:t>
          </a:r>
          <a:r>
            <a:rPr lang="en-US" b="1" dirty="0" smtClean="0"/>
            <a:t> </a:t>
          </a:r>
          <a:r>
            <a:rPr lang="en-US" b="1" dirty="0" err="1" smtClean="0"/>
            <a:t>tiếp</a:t>
          </a:r>
          <a:endParaRPr lang="en-US" b="1" dirty="0"/>
        </a:p>
      </dgm:t>
    </dgm:pt>
    <dgm:pt modelId="{D1178762-B1C7-44A4-9526-C28FCAFDA20C}" type="parTrans" cxnId="{07B72927-C615-4B4C-9CB0-E60A25E45688}">
      <dgm:prSet/>
      <dgm:spPr/>
      <dgm:t>
        <a:bodyPr/>
        <a:lstStyle/>
        <a:p>
          <a:endParaRPr lang="en-US"/>
        </a:p>
      </dgm:t>
    </dgm:pt>
    <dgm:pt modelId="{8F4FCF74-B66C-409C-A2EF-70441E4E8EF9}" type="sibTrans" cxnId="{07B72927-C615-4B4C-9CB0-E60A25E45688}">
      <dgm:prSet/>
      <dgm:spPr/>
      <dgm:t>
        <a:bodyPr/>
        <a:lstStyle/>
        <a:p>
          <a:endParaRPr lang="en-US"/>
        </a:p>
      </dgm:t>
    </dgm:pt>
    <dgm:pt modelId="{DD3B442F-6839-4C71-8518-3FE852600CAE}">
      <dgm:prSet phldrT="[Text]"/>
      <dgm:spPr>
        <a:solidFill>
          <a:srgbClr val="FFFF00"/>
        </a:solidFill>
      </dgm:spPr>
      <dgm:t>
        <a:bodyPr/>
        <a:lstStyle/>
        <a:p>
          <a:pPr algn="l"/>
          <a:r>
            <a:rPr lang="en-US" b="1" dirty="0" err="1" smtClean="0">
              <a:solidFill>
                <a:schemeClr val="tx1"/>
              </a:solidFill>
            </a:rPr>
            <a:t>Năng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lực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sử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dụng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công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cụ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và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phương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tiện</a:t>
          </a:r>
          <a:endParaRPr lang="en-US" b="1" dirty="0">
            <a:solidFill>
              <a:schemeClr val="tx1"/>
            </a:solidFill>
          </a:endParaRPr>
        </a:p>
      </dgm:t>
    </dgm:pt>
    <dgm:pt modelId="{6341548C-6CE9-41B1-80E0-898C0EAF63FD}" type="parTrans" cxnId="{D50214F5-E06B-4228-958B-0F2128A496EB}">
      <dgm:prSet/>
      <dgm:spPr/>
      <dgm:t>
        <a:bodyPr/>
        <a:lstStyle/>
        <a:p>
          <a:endParaRPr lang="en-US"/>
        </a:p>
      </dgm:t>
    </dgm:pt>
    <dgm:pt modelId="{977A5DAE-2FB0-42EC-BE2F-89FF9D89D180}" type="sibTrans" cxnId="{D50214F5-E06B-4228-958B-0F2128A496EB}">
      <dgm:prSet/>
      <dgm:spPr/>
      <dgm:t>
        <a:bodyPr/>
        <a:lstStyle/>
        <a:p>
          <a:endParaRPr lang="en-US"/>
        </a:p>
      </dgm:t>
    </dgm:pt>
    <dgm:pt modelId="{24EBA11C-29DD-49EA-BA41-BB706AB48088}" type="pres">
      <dgm:prSet presAssocID="{CA67379B-61D8-4718-A291-E6C813602A77}" presName="linearFlow" presStyleCnt="0">
        <dgm:presLayoutVars>
          <dgm:dir/>
          <dgm:resizeHandles val="exact"/>
        </dgm:presLayoutVars>
      </dgm:prSet>
      <dgm:spPr/>
    </dgm:pt>
    <dgm:pt modelId="{F171D65B-D068-42BD-9443-63AD18B993D2}" type="pres">
      <dgm:prSet presAssocID="{70E38819-D89A-4EB0-AD32-3C03B7571709}" presName="composite" presStyleCnt="0"/>
      <dgm:spPr/>
    </dgm:pt>
    <dgm:pt modelId="{9B815F49-1202-46D9-A0D0-7115F986E7AD}" type="pres">
      <dgm:prSet presAssocID="{70E38819-D89A-4EB0-AD32-3C03B7571709}" presName="imgShp" presStyleLbl="fgImgPlace1" presStyleIdx="0" presStyleCnt="5" custScaleX="104247" custLinFactX="-63530" custLinFactNeighborX="-100000"/>
      <dgm:spPr>
        <a:solidFill>
          <a:srgbClr val="00B0F0"/>
        </a:solidFill>
      </dgm:spPr>
    </dgm:pt>
    <dgm:pt modelId="{B4395F7E-3DCA-451A-97F2-8DCCFEFBD416}" type="pres">
      <dgm:prSet presAssocID="{70E38819-D89A-4EB0-AD32-3C03B7571709}" presName="txShp" presStyleLbl="node1" presStyleIdx="0" presStyleCnt="5" custScaleX="138241" custScaleY="59045" custLinFactNeighborX="5067" custLinFactNeighborY="-4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7629B3-0F4A-4BB0-BF10-6AFD0CAE61E3}" type="pres">
      <dgm:prSet presAssocID="{9401975C-F296-49A1-B65B-84F177F25BBA}" presName="spacing" presStyleCnt="0"/>
      <dgm:spPr/>
    </dgm:pt>
    <dgm:pt modelId="{392180EA-9C81-47B9-BB67-8D057E261A5C}" type="pres">
      <dgm:prSet presAssocID="{560CB4C3-6F56-433F-80A2-2BD9D0E24F10}" presName="composite" presStyleCnt="0"/>
      <dgm:spPr/>
    </dgm:pt>
    <dgm:pt modelId="{362B3BA2-2FC9-455B-951F-8A0D1EB73211}" type="pres">
      <dgm:prSet presAssocID="{560CB4C3-6F56-433F-80A2-2BD9D0E24F10}" presName="imgShp" presStyleLbl="fgImgPlace1" presStyleIdx="1" presStyleCnt="5" custLinFactX="-74457" custLinFactNeighborX="-100000"/>
      <dgm:spPr>
        <a:solidFill>
          <a:schemeClr val="accent6">
            <a:lumMod val="60000"/>
            <a:lumOff val="40000"/>
          </a:schemeClr>
        </a:solidFill>
      </dgm:spPr>
    </dgm:pt>
    <dgm:pt modelId="{2579883C-3F65-4EE6-980F-E2966CE74E9E}" type="pres">
      <dgm:prSet presAssocID="{560CB4C3-6F56-433F-80A2-2BD9D0E24F10}" presName="txShp" presStyleLbl="node1" presStyleIdx="1" presStyleCnt="5" custScaleX="136858" custScaleY="60703" custLinFactNeighborX="10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8DD6D4-BFF7-4F35-BE6A-5604649933DC}" type="pres">
      <dgm:prSet presAssocID="{7AB0CE70-C644-41DD-8D53-3997E94EE821}" presName="spacing" presStyleCnt="0"/>
      <dgm:spPr/>
    </dgm:pt>
    <dgm:pt modelId="{2B50C711-2B22-4A81-AC9A-1F7B64A948CD}" type="pres">
      <dgm:prSet presAssocID="{12327B38-36C1-477E-A91C-CFD38B1C9954}" presName="composite" presStyleCnt="0"/>
      <dgm:spPr/>
    </dgm:pt>
    <dgm:pt modelId="{E96FC6A0-94FA-4D75-94FB-7E27F49FED0A}" type="pres">
      <dgm:prSet presAssocID="{12327B38-36C1-477E-A91C-CFD38B1C9954}" presName="imgShp" presStyleLbl="fgImgPlace1" presStyleIdx="2" presStyleCnt="5" custLinFactX="-75715" custLinFactNeighborX="-100000" custLinFactNeighborY="43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5C4B9C8E-5839-4FF5-BD40-F0952CB592AB}" type="pres">
      <dgm:prSet presAssocID="{12327B38-36C1-477E-A91C-CFD38B1C9954}" presName="txShp" presStyleLbl="node1" presStyleIdx="2" presStyleCnt="5" custScaleX="137207" custScaleY="64103" custLinFactNeighborX="77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9FC325-D0FE-4E68-8935-08B93742AC76}" type="pres">
      <dgm:prSet presAssocID="{CA88E3C1-004E-42C7-A7B4-74AA9A7FEB08}" presName="spacing" presStyleCnt="0"/>
      <dgm:spPr/>
    </dgm:pt>
    <dgm:pt modelId="{20040B46-6DB3-4EBD-88FF-466247B686F6}" type="pres">
      <dgm:prSet presAssocID="{5C5E34D5-2195-4C58-99E6-2349EF24F707}" presName="composite" presStyleCnt="0"/>
      <dgm:spPr/>
    </dgm:pt>
    <dgm:pt modelId="{49DC88CE-B938-4FB4-A867-C6E9C02EC786}" type="pres">
      <dgm:prSet presAssocID="{5C5E34D5-2195-4C58-99E6-2349EF24F707}" presName="imgShp" presStyleLbl="fgImgPlace1" presStyleIdx="3" presStyleCnt="5" custLinFactX="-80265" custLinFactNeighborX="-100000" custLinFactNeighborY="-17889"/>
      <dgm:spPr>
        <a:solidFill>
          <a:schemeClr val="accent1">
            <a:lumMod val="75000"/>
          </a:schemeClr>
        </a:solidFill>
      </dgm:spPr>
    </dgm:pt>
    <dgm:pt modelId="{D7BC4BC5-DDBC-41D8-AA6B-D4F3A36823B3}" type="pres">
      <dgm:prSet presAssocID="{5C5E34D5-2195-4C58-99E6-2349EF24F707}" presName="txShp" presStyleLbl="node1" presStyleIdx="3" presStyleCnt="5" custScaleX="137578" custScaleY="64103" custLinFactNeighborX="6567" custLinFactNeighborY="-13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4A0AF4-83FB-4B69-B082-6DA46ED3EC5D}" type="pres">
      <dgm:prSet presAssocID="{8F4FCF74-B66C-409C-A2EF-70441E4E8EF9}" presName="spacing" presStyleCnt="0"/>
      <dgm:spPr/>
    </dgm:pt>
    <dgm:pt modelId="{D460DFA7-9EBC-40BB-8B77-66DF76E28069}" type="pres">
      <dgm:prSet presAssocID="{DD3B442F-6839-4C71-8518-3FE852600CAE}" presName="composite" presStyleCnt="0"/>
      <dgm:spPr/>
    </dgm:pt>
    <dgm:pt modelId="{E546F745-C43A-42F4-8982-522BD02BF5C0}" type="pres">
      <dgm:prSet presAssocID="{DD3B442F-6839-4C71-8518-3FE852600CAE}" presName="imgShp" presStyleLbl="fgImgPlace1" presStyleIdx="4" presStyleCnt="5" custLinFactX="-59957" custLinFactNeighborX="-100000" custLinFactNeighborY="-1376"/>
      <dgm:spPr>
        <a:solidFill>
          <a:srgbClr val="FFFF00"/>
        </a:solidFill>
      </dgm:spPr>
    </dgm:pt>
    <dgm:pt modelId="{E72D566A-8C05-4172-A72E-6C5CCD8AFDC5}" type="pres">
      <dgm:prSet presAssocID="{DD3B442F-6839-4C71-8518-3FE852600CAE}" presName="txShp" presStyleLbl="node1" presStyleIdx="4" presStyleCnt="5" custScaleX="137241" custScaleY="64103" custLinFactNeighborX="6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28C0CC-48E3-43D8-966D-036344C32F8D}" type="presOf" srcId="{DD3B442F-6839-4C71-8518-3FE852600CAE}" destId="{E72D566A-8C05-4172-A72E-6C5CCD8AFDC5}" srcOrd="0" destOrd="0" presId="urn:microsoft.com/office/officeart/2005/8/layout/vList3"/>
    <dgm:cxn modelId="{EA4526AA-65D0-4572-AE47-5E9C28AD3919}" type="presOf" srcId="{70E38819-D89A-4EB0-AD32-3C03B7571709}" destId="{B4395F7E-3DCA-451A-97F2-8DCCFEFBD416}" srcOrd="0" destOrd="0" presId="urn:microsoft.com/office/officeart/2005/8/layout/vList3"/>
    <dgm:cxn modelId="{45E51B25-96E6-4D1A-81D1-4F9280C7F725}" srcId="{CA67379B-61D8-4718-A291-E6C813602A77}" destId="{70E38819-D89A-4EB0-AD32-3C03B7571709}" srcOrd="0" destOrd="0" parTransId="{8C15A402-7502-45A3-B017-6CC570033DA5}" sibTransId="{9401975C-F296-49A1-B65B-84F177F25BBA}"/>
    <dgm:cxn modelId="{9BD52F8D-91A5-4C37-B74C-5224CF74873F}" type="presOf" srcId="{560CB4C3-6F56-433F-80A2-2BD9D0E24F10}" destId="{2579883C-3F65-4EE6-980F-E2966CE74E9E}" srcOrd="0" destOrd="0" presId="urn:microsoft.com/office/officeart/2005/8/layout/vList3"/>
    <dgm:cxn modelId="{D50214F5-E06B-4228-958B-0F2128A496EB}" srcId="{CA67379B-61D8-4718-A291-E6C813602A77}" destId="{DD3B442F-6839-4C71-8518-3FE852600CAE}" srcOrd="4" destOrd="0" parTransId="{6341548C-6CE9-41B1-80E0-898C0EAF63FD}" sibTransId="{977A5DAE-2FB0-42EC-BE2F-89FF9D89D180}"/>
    <dgm:cxn modelId="{57E6B777-02F7-4201-982A-851AED4C233C}" type="presOf" srcId="{CA67379B-61D8-4718-A291-E6C813602A77}" destId="{24EBA11C-29DD-49EA-BA41-BB706AB48088}" srcOrd="0" destOrd="0" presId="urn:microsoft.com/office/officeart/2005/8/layout/vList3"/>
    <dgm:cxn modelId="{176DD873-B846-495D-885A-EC06B3589037}" type="presOf" srcId="{5C5E34D5-2195-4C58-99E6-2349EF24F707}" destId="{D7BC4BC5-DDBC-41D8-AA6B-D4F3A36823B3}" srcOrd="0" destOrd="0" presId="urn:microsoft.com/office/officeart/2005/8/layout/vList3"/>
    <dgm:cxn modelId="{07B72927-C615-4B4C-9CB0-E60A25E45688}" srcId="{CA67379B-61D8-4718-A291-E6C813602A77}" destId="{5C5E34D5-2195-4C58-99E6-2349EF24F707}" srcOrd="3" destOrd="0" parTransId="{D1178762-B1C7-44A4-9526-C28FCAFDA20C}" sibTransId="{8F4FCF74-B66C-409C-A2EF-70441E4E8EF9}"/>
    <dgm:cxn modelId="{84B847F0-CD03-426B-B854-46A4CE3E3722}" srcId="{CA67379B-61D8-4718-A291-E6C813602A77}" destId="{12327B38-36C1-477E-A91C-CFD38B1C9954}" srcOrd="2" destOrd="0" parTransId="{193A4822-47BA-414A-8AD6-9C4301837468}" sibTransId="{CA88E3C1-004E-42C7-A7B4-74AA9A7FEB08}"/>
    <dgm:cxn modelId="{BA6316E4-4288-4073-A071-4B86CE245FDC}" srcId="{CA67379B-61D8-4718-A291-E6C813602A77}" destId="{560CB4C3-6F56-433F-80A2-2BD9D0E24F10}" srcOrd="1" destOrd="0" parTransId="{CB1867F7-9EC2-4B2D-91E2-998A2D572D9A}" sibTransId="{7AB0CE70-C644-41DD-8D53-3997E94EE821}"/>
    <dgm:cxn modelId="{8B46020F-7C04-46CC-A1E9-FEE899685BB3}" type="presOf" srcId="{12327B38-36C1-477E-A91C-CFD38B1C9954}" destId="{5C4B9C8E-5839-4FF5-BD40-F0952CB592AB}" srcOrd="0" destOrd="0" presId="urn:microsoft.com/office/officeart/2005/8/layout/vList3"/>
    <dgm:cxn modelId="{7E55CB44-2613-4B15-A19B-9C50603A1F92}" type="presParOf" srcId="{24EBA11C-29DD-49EA-BA41-BB706AB48088}" destId="{F171D65B-D068-42BD-9443-63AD18B993D2}" srcOrd="0" destOrd="0" presId="urn:microsoft.com/office/officeart/2005/8/layout/vList3"/>
    <dgm:cxn modelId="{0E169434-D32D-4B94-9EF4-AC48D3E1A70F}" type="presParOf" srcId="{F171D65B-D068-42BD-9443-63AD18B993D2}" destId="{9B815F49-1202-46D9-A0D0-7115F986E7AD}" srcOrd="0" destOrd="0" presId="urn:microsoft.com/office/officeart/2005/8/layout/vList3"/>
    <dgm:cxn modelId="{FBEC9A83-D63B-4065-BED9-7141835FABB1}" type="presParOf" srcId="{F171D65B-D068-42BD-9443-63AD18B993D2}" destId="{B4395F7E-3DCA-451A-97F2-8DCCFEFBD416}" srcOrd="1" destOrd="0" presId="urn:microsoft.com/office/officeart/2005/8/layout/vList3"/>
    <dgm:cxn modelId="{963147FC-1B3A-4D1D-B1D5-022268659A2E}" type="presParOf" srcId="{24EBA11C-29DD-49EA-BA41-BB706AB48088}" destId="{017629B3-0F4A-4BB0-BF10-6AFD0CAE61E3}" srcOrd="1" destOrd="0" presId="urn:microsoft.com/office/officeart/2005/8/layout/vList3"/>
    <dgm:cxn modelId="{2891BA8C-227F-4D93-A75F-20B3F1DC33E7}" type="presParOf" srcId="{24EBA11C-29DD-49EA-BA41-BB706AB48088}" destId="{392180EA-9C81-47B9-BB67-8D057E261A5C}" srcOrd="2" destOrd="0" presId="urn:microsoft.com/office/officeart/2005/8/layout/vList3"/>
    <dgm:cxn modelId="{09C0FEDF-83F5-4B96-B4B2-0B2E61B7E597}" type="presParOf" srcId="{392180EA-9C81-47B9-BB67-8D057E261A5C}" destId="{362B3BA2-2FC9-455B-951F-8A0D1EB73211}" srcOrd="0" destOrd="0" presId="urn:microsoft.com/office/officeart/2005/8/layout/vList3"/>
    <dgm:cxn modelId="{CE64D955-6BEE-494B-A057-BA80EA57030B}" type="presParOf" srcId="{392180EA-9C81-47B9-BB67-8D057E261A5C}" destId="{2579883C-3F65-4EE6-980F-E2966CE74E9E}" srcOrd="1" destOrd="0" presId="urn:microsoft.com/office/officeart/2005/8/layout/vList3"/>
    <dgm:cxn modelId="{08672565-494B-4B95-977C-D3F8DCD9CD68}" type="presParOf" srcId="{24EBA11C-29DD-49EA-BA41-BB706AB48088}" destId="{6E8DD6D4-BFF7-4F35-BE6A-5604649933DC}" srcOrd="3" destOrd="0" presId="urn:microsoft.com/office/officeart/2005/8/layout/vList3"/>
    <dgm:cxn modelId="{ACA20A12-C594-4382-97FD-5AE45BD024D0}" type="presParOf" srcId="{24EBA11C-29DD-49EA-BA41-BB706AB48088}" destId="{2B50C711-2B22-4A81-AC9A-1F7B64A948CD}" srcOrd="4" destOrd="0" presId="urn:microsoft.com/office/officeart/2005/8/layout/vList3"/>
    <dgm:cxn modelId="{0555B339-84DC-4D19-B1D7-C89B3AFB7E9F}" type="presParOf" srcId="{2B50C711-2B22-4A81-AC9A-1F7B64A948CD}" destId="{E96FC6A0-94FA-4D75-94FB-7E27F49FED0A}" srcOrd="0" destOrd="0" presId="urn:microsoft.com/office/officeart/2005/8/layout/vList3"/>
    <dgm:cxn modelId="{007AAB22-3B8D-4654-83BE-7A16E24478B1}" type="presParOf" srcId="{2B50C711-2B22-4A81-AC9A-1F7B64A948CD}" destId="{5C4B9C8E-5839-4FF5-BD40-F0952CB592AB}" srcOrd="1" destOrd="0" presId="urn:microsoft.com/office/officeart/2005/8/layout/vList3"/>
    <dgm:cxn modelId="{789E4572-55CB-48F5-B193-F2A5A2A661C0}" type="presParOf" srcId="{24EBA11C-29DD-49EA-BA41-BB706AB48088}" destId="{CA9FC325-D0FE-4E68-8935-08B93742AC76}" srcOrd="5" destOrd="0" presId="urn:microsoft.com/office/officeart/2005/8/layout/vList3"/>
    <dgm:cxn modelId="{0D38F40B-A120-4E36-A67F-DB8E65699446}" type="presParOf" srcId="{24EBA11C-29DD-49EA-BA41-BB706AB48088}" destId="{20040B46-6DB3-4EBD-88FF-466247B686F6}" srcOrd="6" destOrd="0" presId="urn:microsoft.com/office/officeart/2005/8/layout/vList3"/>
    <dgm:cxn modelId="{94781FB5-EADB-4C38-8301-16EC22D6E097}" type="presParOf" srcId="{20040B46-6DB3-4EBD-88FF-466247B686F6}" destId="{49DC88CE-B938-4FB4-A867-C6E9C02EC786}" srcOrd="0" destOrd="0" presId="urn:microsoft.com/office/officeart/2005/8/layout/vList3"/>
    <dgm:cxn modelId="{06FB9AE8-C382-4E39-80B4-9C6FC5A3857D}" type="presParOf" srcId="{20040B46-6DB3-4EBD-88FF-466247B686F6}" destId="{D7BC4BC5-DDBC-41D8-AA6B-D4F3A36823B3}" srcOrd="1" destOrd="0" presId="urn:microsoft.com/office/officeart/2005/8/layout/vList3"/>
    <dgm:cxn modelId="{EC4FAF2F-9C6E-4640-94ED-6722E38E329F}" type="presParOf" srcId="{24EBA11C-29DD-49EA-BA41-BB706AB48088}" destId="{054A0AF4-83FB-4B69-B082-6DA46ED3EC5D}" srcOrd="7" destOrd="0" presId="urn:microsoft.com/office/officeart/2005/8/layout/vList3"/>
    <dgm:cxn modelId="{3EF6DE1B-2863-44B6-8775-3D08F2CB13EC}" type="presParOf" srcId="{24EBA11C-29DD-49EA-BA41-BB706AB48088}" destId="{D460DFA7-9EBC-40BB-8B77-66DF76E28069}" srcOrd="8" destOrd="0" presId="urn:microsoft.com/office/officeart/2005/8/layout/vList3"/>
    <dgm:cxn modelId="{E03260CE-5CD6-41D7-AA4E-3C947E33981F}" type="presParOf" srcId="{D460DFA7-9EBC-40BB-8B77-66DF76E28069}" destId="{E546F745-C43A-42F4-8982-522BD02BF5C0}" srcOrd="0" destOrd="0" presId="urn:microsoft.com/office/officeart/2005/8/layout/vList3"/>
    <dgm:cxn modelId="{C21C28FF-F862-48F7-93A6-4D235914EC96}" type="presParOf" srcId="{D460DFA7-9EBC-40BB-8B77-66DF76E28069}" destId="{E72D566A-8C05-4172-A72E-6C5CCD8AFDC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C63F4-C054-441E-AA21-AEA66FB81A6B}">
      <dsp:nvSpPr>
        <dsp:cNvPr id="0" name=""/>
        <dsp:cNvSpPr/>
      </dsp:nvSpPr>
      <dsp:spPr>
        <a:xfrm>
          <a:off x="3190944" y="2415"/>
          <a:ext cx="4319700" cy="1274583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khẳng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bảo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vệ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quyền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nhu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cầu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chính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đáng</a:t>
          </a:r>
          <a:endParaRPr lang="en-U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53164" y="64635"/>
        <a:ext cx="4195260" cy="1150143"/>
      </dsp:txXfrm>
    </dsp:sp>
    <dsp:sp modelId="{C3DF218A-A8C4-4CD1-91CE-BE26FE3BCB5C}">
      <dsp:nvSpPr>
        <dsp:cNvPr id="0" name=""/>
        <dsp:cNvSpPr/>
      </dsp:nvSpPr>
      <dsp:spPr>
        <a:xfrm>
          <a:off x="2538967" y="1005882"/>
          <a:ext cx="5091569" cy="5091569"/>
        </a:xfrm>
        <a:custGeom>
          <a:avLst/>
          <a:gdLst/>
          <a:ahLst/>
          <a:cxnLst/>
          <a:rect l="0" t="0" r="0" b="0"/>
          <a:pathLst>
            <a:path>
              <a:moveTo>
                <a:pt x="3696342" y="274829"/>
              </a:moveTo>
              <a:arcTo wR="2545784" hR="2545784" stAng="17812117" swAng="109576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F4BCD-D91E-49CB-B9D0-3550089055B6}">
      <dsp:nvSpPr>
        <dsp:cNvPr id="0" name=""/>
        <dsp:cNvSpPr/>
      </dsp:nvSpPr>
      <dsp:spPr>
        <a:xfrm>
          <a:off x="6090216" y="1761509"/>
          <a:ext cx="3363527" cy="1274583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kiểm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soát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tình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cảm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thái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độ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hành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vi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mình</a:t>
          </a:r>
          <a:endParaRPr lang="en-U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52436" y="1823729"/>
        <a:ext cx="3239087" cy="1150143"/>
      </dsp:txXfrm>
    </dsp:sp>
    <dsp:sp modelId="{758B1ABA-526E-4874-952B-53040834AD24}">
      <dsp:nvSpPr>
        <dsp:cNvPr id="0" name=""/>
        <dsp:cNvSpPr/>
      </dsp:nvSpPr>
      <dsp:spPr>
        <a:xfrm>
          <a:off x="2805009" y="639707"/>
          <a:ext cx="5091569" cy="5091569"/>
        </a:xfrm>
        <a:custGeom>
          <a:avLst/>
          <a:gdLst/>
          <a:ahLst/>
          <a:cxnLst/>
          <a:rect l="0" t="0" r="0" b="0"/>
          <a:pathLst>
            <a:path>
              <a:moveTo>
                <a:pt x="5088086" y="2412655"/>
              </a:moveTo>
              <a:arcTo wR="2545784" hR="2545784" stAng="21420144" swAng="219574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CA317-96CD-431A-BCE7-B3D78AAE8A84}">
      <dsp:nvSpPr>
        <dsp:cNvPr id="0" name=""/>
        <dsp:cNvSpPr/>
      </dsp:nvSpPr>
      <dsp:spPr>
        <a:xfrm>
          <a:off x="5172641" y="4607783"/>
          <a:ext cx="3349055" cy="127458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hướng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nghề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nghiệp</a:t>
          </a:r>
          <a:endParaRPr lang="en-U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34861" y="4670003"/>
        <a:ext cx="3224615" cy="1150143"/>
      </dsp:txXfrm>
    </dsp:sp>
    <dsp:sp modelId="{6EBDE648-8E9B-4693-8F6E-23E3585AF4F4}">
      <dsp:nvSpPr>
        <dsp:cNvPr id="0" name=""/>
        <dsp:cNvSpPr/>
      </dsp:nvSpPr>
      <dsp:spPr>
        <a:xfrm>
          <a:off x="2805009" y="639707"/>
          <a:ext cx="5091569" cy="5091569"/>
        </a:xfrm>
        <a:custGeom>
          <a:avLst/>
          <a:gdLst/>
          <a:ahLst/>
          <a:cxnLst/>
          <a:rect l="0" t="0" r="0" b="0"/>
          <a:pathLst>
            <a:path>
              <a:moveTo>
                <a:pt x="2365682" y="5085191"/>
              </a:moveTo>
              <a:arcTo wR="2545784" hR="2545784" stAng="5643408" swAng="25871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9A4CF-5F46-4337-AF3F-28E1F0A342E0}">
      <dsp:nvSpPr>
        <dsp:cNvPr id="0" name=""/>
        <dsp:cNvSpPr/>
      </dsp:nvSpPr>
      <dsp:spPr>
        <a:xfrm>
          <a:off x="2730502" y="4607783"/>
          <a:ext cx="2247835" cy="1274583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</a:rPr>
            <a:t>Tự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học</a:t>
          </a:r>
          <a:r>
            <a:rPr lang="en-US" sz="2400" b="1" kern="1200" dirty="0" smtClean="0">
              <a:solidFill>
                <a:schemeClr val="tx1"/>
              </a:solidFill>
            </a:rPr>
            <a:t>, </a:t>
          </a:r>
          <a:r>
            <a:rPr lang="en-US" sz="2400" b="1" kern="1200" dirty="0" err="1" smtClean="0">
              <a:solidFill>
                <a:schemeClr val="tx1"/>
              </a:solidFill>
            </a:rPr>
            <a:t>tự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hoàn</a:t>
          </a:r>
          <a:r>
            <a:rPr lang="en-US" sz="2400" b="1" kern="1200" dirty="0" smtClean="0">
              <a:solidFill>
                <a:schemeClr val="tx1"/>
              </a:solidFill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</a:rPr>
            <a:t>thiện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2792722" y="4670003"/>
        <a:ext cx="2123395" cy="1150143"/>
      </dsp:txXfrm>
    </dsp:sp>
    <dsp:sp modelId="{F30515CA-FC63-4F0B-A780-FB7389E8D3B2}">
      <dsp:nvSpPr>
        <dsp:cNvPr id="0" name=""/>
        <dsp:cNvSpPr/>
      </dsp:nvSpPr>
      <dsp:spPr>
        <a:xfrm>
          <a:off x="2805009" y="639707"/>
          <a:ext cx="5091569" cy="5091569"/>
        </a:xfrm>
        <a:custGeom>
          <a:avLst/>
          <a:gdLst/>
          <a:ahLst/>
          <a:cxnLst/>
          <a:rect l="0" t="0" r="0" b="0"/>
          <a:pathLst>
            <a:path>
              <a:moveTo>
                <a:pt x="425301" y="3954533"/>
              </a:moveTo>
              <a:arcTo wR="2545784" hR="2545784" stAng="8784110" swAng="219574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794C3-BFAB-439E-B77C-CAAB8637F65B}">
      <dsp:nvSpPr>
        <dsp:cNvPr id="0" name=""/>
        <dsp:cNvSpPr/>
      </dsp:nvSpPr>
      <dsp:spPr>
        <a:xfrm>
          <a:off x="1874656" y="1761509"/>
          <a:ext cx="2109905" cy="1274583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Tự</a:t>
          </a:r>
          <a:r>
            <a:rPr lang="en-US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endParaRPr lang="en-US" sz="2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36876" y="1823729"/>
        <a:ext cx="1985465" cy="1150143"/>
      </dsp:txXfrm>
    </dsp:sp>
    <dsp:sp modelId="{047D9C78-8E44-4D65-9BCC-72EB2F83D8D2}">
      <dsp:nvSpPr>
        <dsp:cNvPr id="0" name=""/>
        <dsp:cNvSpPr/>
      </dsp:nvSpPr>
      <dsp:spPr>
        <a:xfrm>
          <a:off x="3071051" y="1005882"/>
          <a:ext cx="5091569" cy="5091569"/>
        </a:xfrm>
        <a:custGeom>
          <a:avLst/>
          <a:gdLst/>
          <a:ahLst/>
          <a:cxnLst/>
          <a:rect l="0" t="0" r="0" b="0"/>
          <a:pathLst>
            <a:path>
              <a:moveTo>
                <a:pt x="741520" y="749775"/>
              </a:moveTo>
              <a:arcTo wR="2545784" hR="2545784" stAng="13492117" swAng="109576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227BF5-1431-47BE-B89E-D8E309D5C565}">
      <dsp:nvSpPr>
        <dsp:cNvPr id="0" name=""/>
        <dsp:cNvSpPr/>
      </dsp:nvSpPr>
      <dsp:spPr>
        <a:xfrm>
          <a:off x="0" y="7097"/>
          <a:ext cx="11595100" cy="8948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EC75B-3452-427E-A01B-25C7EA77A593}">
      <dsp:nvSpPr>
        <dsp:cNvPr id="0" name=""/>
        <dsp:cNvSpPr/>
      </dsp:nvSpPr>
      <dsp:spPr>
        <a:xfrm>
          <a:off x="0" y="101594"/>
          <a:ext cx="11118785" cy="662037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787" tIns="0" rIns="30678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Tổ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chức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thuyết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phục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khác</a:t>
          </a:r>
          <a:endParaRPr lang="en-US" sz="2400" b="1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318" y="133912"/>
        <a:ext cx="11054149" cy="597401"/>
      </dsp:txXfrm>
    </dsp:sp>
    <dsp:sp modelId="{86FDB0C2-D8B9-4CC6-8C7C-483D0AE92406}">
      <dsp:nvSpPr>
        <dsp:cNvPr id="0" name=""/>
        <dsp:cNvSpPr/>
      </dsp:nvSpPr>
      <dsp:spPr>
        <a:xfrm>
          <a:off x="0" y="1146103"/>
          <a:ext cx="11595100" cy="8061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CAA62-4E68-47BA-AFEA-B54A88B327EC}">
      <dsp:nvSpPr>
        <dsp:cNvPr id="0" name=""/>
        <dsp:cNvSpPr/>
      </dsp:nvSpPr>
      <dsp:spPr>
        <a:xfrm>
          <a:off x="79419" y="1142756"/>
          <a:ext cx="11083885" cy="749584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787" tIns="0" rIns="30678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Đánh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hoạt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tác</a:t>
          </a:r>
          <a:endParaRPr lang="en-US" sz="2400" b="1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6011" y="1179348"/>
        <a:ext cx="11010701" cy="676400"/>
      </dsp:txXfrm>
    </dsp:sp>
    <dsp:sp modelId="{8740691C-0BD6-4D42-8084-A070DE2B01A0}">
      <dsp:nvSpPr>
        <dsp:cNvPr id="0" name=""/>
        <dsp:cNvSpPr/>
      </dsp:nvSpPr>
      <dsp:spPr>
        <a:xfrm>
          <a:off x="0" y="2187087"/>
          <a:ext cx="11595100" cy="823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474BBC-D845-4690-8766-1D1AE0EDD794}">
      <dsp:nvSpPr>
        <dsp:cNvPr id="0" name=""/>
        <dsp:cNvSpPr/>
      </dsp:nvSpPr>
      <dsp:spPr>
        <a:xfrm>
          <a:off x="16471" y="2110651"/>
          <a:ext cx="11122095" cy="808836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787" tIns="0" rIns="30678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Hội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nhập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quốc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tế</a:t>
          </a:r>
          <a:endParaRPr lang="en-US" sz="2400" b="1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955" y="2150135"/>
        <a:ext cx="11043127" cy="7298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227BF5-1431-47BE-B89E-D8E309D5C565}">
      <dsp:nvSpPr>
        <dsp:cNvPr id="0" name=""/>
        <dsp:cNvSpPr/>
      </dsp:nvSpPr>
      <dsp:spPr>
        <a:xfrm>
          <a:off x="0" y="308683"/>
          <a:ext cx="11595100" cy="7729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EC75B-3452-427E-A01B-25C7EA77A593}">
      <dsp:nvSpPr>
        <dsp:cNvPr id="0" name=""/>
        <dsp:cNvSpPr/>
      </dsp:nvSpPr>
      <dsp:spPr>
        <a:xfrm>
          <a:off x="114648" y="397628"/>
          <a:ext cx="11467679" cy="568106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787" tIns="0" rIns="30678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Xác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mục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nội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dung,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pháp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thái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độ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giao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tiếp</a:t>
          </a:r>
          <a:endParaRPr lang="en-US" sz="2400" b="1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2381" y="425361"/>
        <a:ext cx="11412213" cy="512640"/>
      </dsp:txXfrm>
    </dsp:sp>
    <dsp:sp modelId="{86FDB0C2-D8B9-4CC6-8C7C-483D0AE92406}">
      <dsp:nvSpPr>
        <dsp:cNvPr id="0" name=""/>
        <dsp:cNvSpPr/>
      </dsp:nvSpPr>
      <dsp:spPr>
        <a:xfrm>
          <a:off x="0" y="1136968"/>
          <a:ext cx="11595100" cy="7917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CAA62-4E68-47BA-AFEA-B54A88B327EC}">
      <dsp:nvSpPr>
        <dsp:cNvPr id="0" name=""/>
        <dsp:cNvSpPr/>
      </dsp:nvSpPr>
      <dsp:spPr>
        <a:xfrm>
          <a:off x="48262" y="1127171"/>
          <a:ext cx="11467679" cy="616831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787" tIns="0" rIns="30678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Xác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trách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nhiệm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hoạt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bản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thân</a:t>
          </a:r>
          <a:endParaRPr lang="en-US" sz="2400" b="1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373" y="1157282"/>
        <a:ext cx="11407457" cy="556609"/>
      </dsp:txXfrm>
    </dsp:sp>
    <dsp:sp modelId="{8740691C-0BD6-4D42-8084-A070DE2B01A0}">
      <dsp:nvSpPr>
        <dsp:cNvPr id="0" name=""/>
        <dsp:cNvSpPr/>
      </dsp:nvSpPr>
      <dsp:spPr>
        <a:xfrm>
          <a:off x="0" y="1786699"/>
          <a:ext cx="11595100" cy="8802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474BBC-D845-4690-8766-1D1AE0EDD794}">
      <dsp:nvSpPr>
        <dsp:cNvPr id="0" name=""/>
        <dsp:cNvSpPr/>
      </dsp:nvSpPr>
      <dsp:spPr>
        <a:xfrm>
          <a:off x="63922" y="1885089"/>
          <a:ext cx="11467679" cy="696709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787" tIns="0" rIns="30678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Xác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nhu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cầu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khả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năng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người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hợp</a:t>
          </a:r>
          <a:r>
            <a:rPr lang="en-US" sz="24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b="1" kern="1200" dirty="0" err="1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tác</a:t>
          </a:r>
          <a:endParaRPr lang="en-US" sz="2400" b="1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933" y="1919100"/>
        <a:ext cx="11399657" cy="6286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FEB08-9984-4796-B9B6-0F03E5840395}">
      <dsp:nvSpPr>
        <dsp:cNvPr id="0" name=""/>
        <dsp:cNvSpPr/>
      </dsp:nvSpPr>
      <dsp:spPr>
        <a:xfrm rot="5400000">
          <a:off x="-174339" y="174339"/>
          <a:ext cx="1162265" cy="813585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3.1.1</a:t>
          </a:r>
          <a:endParaRPr lang="en-US" sz="2200" kern="1200" dirty="0"/>
        </a:p>
      </dsp:txBody>
      <dsp:txXfrm rot="-5400000">
        <a:off x="2" y="406792"/>
        <a:ext cx="813585" cy="348680"/>
      </dsp:txXfrm>
    </dsp:sp>
    <dsp:sp modelId="{34359851-18C1-45E8-869F-AA02858AB4C8}">
      <dsp:nvSpPr>
        <dsp:cNvPr id="0" name=""/>
        <dsp:cNvSpPr/>
      </dsp:nvSpPr>
      <dsp:spPr>
        <a:xfrm rot="5400000">
          <a:off x="4225230" y="-3276234"/>
          <a:ext cx="491125" cy="7314414"/>
        </a:xfrm>
        <a:prstGeom prst="round2SameRect">
          <a:avLst/>
        </a:prstGeom>
        <a:solidFill>
          <a:srgbClr val="00B05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Nhận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ra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tưởng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mới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13586" y="159385"/>
        <a:ext cx="7290439" cy="443175"/>
      </dsp:txXfrm>
    </dsp:sp>
    <dsp:sp modelId="{7285FD8F-A3F0-41DD-B901-19B290F978CC}">
      <dsp:nvSpPr>
        <dsp:cNvPr id="0" name=""/>
        <dsp:cNvSpPr/>
      </dsp:nvSpPr>
      <dsp:spPr>
        <a:xfrm rot="5400000">
          <a:off x="-174339" y="1138373"/>
          <a:ext cx="1162265" cy="813585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3.1.2</a:t>
          </a:r>
          <a:endParaRPr lang="en-US" sz="2200" kern="1200" dirty="0"/>
        </a:p>
      </dsp:txBody>
      <dsp:txXfrm rot="-5400000">
        <a:off x="2" y="1370826"/>
        <a:ext cx="813585" cy="348680"/>
      </dsp:txXfrm>
    </dsp:sp>
    <dsp:sp modelId="{CAC5DF08-66FB-4387-9B61-ACB04E8BC2FD}">
      <dsp:nvSpPr>
        <dsp:cNvPr id="0" name=""/>
        <dsp:cNvSpPr/>
      </dsp:nvSpPr>
      <dsp:spPr>
        <a:xfrm rot="5400000">
          <a:off x="4282680" y="-2353648"/>
          <a:ext cx="376225" cy="7314414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Phát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hiện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làm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rõ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vấn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13586" y="1133812"/>
        <a:ext cx="7296048" cy="339493"/>
      </dsp:txXfrm>
    </dsp:sp>
    <dsp:sp modelId="{5F0F1DCB-0159-4F3E-A75C-EEEF47C4BD88}">
      <dsp:nvSpPr>
        <dsp:cNvPr id="0" name=""/>
        <dsp:cNvSpPr/>
      </dsp:nvSpPr>
      <dsp:spPr>
        <a:xfrm rot="5400000">
          <a:off x="-174339" y="2099171"/>
          <a:ext cx="1162265" cy="813585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3.1.2</a:t>
          </a:r>
          <a:endParaRPr lang="en-US" sz="2200" kern="1200" dirty="0"/>
        </a:p>
      </dsp:txBody>
      <dsp:txXfrm rot="-5400000">
        <a:off x="2" y="2331624"/>
        <a:ext cx="813585" cy="348680"/>
      </dsp:txXfrm>
    </dsp:sp>
    <dsp:sp modelId="{B6038617-242A-4A46-9657-9E39CBC21556}">
      <dsp:nvSpPr>
        <dsp:cNvPr id="0" name=""/>
        <dsp:cNvSpPr/>
      </dsp:nvSpPr>
      <dsp:spPr>
        <a:xfrm rot="5400000">
          <a:off x="4241828" y="-1354639"/>
          <a:ext cx="457929" cy="7314414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Hình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thành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và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triển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khai</a:t>
          </a:r>
          <a:r>
            <a:rPr lang="en-US" sz="2400" kern="1200" dirty="0" smtClean="0"/>
            <a:t> ý </a:t>
          </a:r>
          <a:r>
            <a:rPr lang="en-US" sz="2400" kern="1200" dirty="0" err="1" smtClean="0"/>
            <a:t>tưởng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mới</a:t>
          </a:r>
          <a:endParaRPr lang="en-US" sz="2400" kern="1200" dirty="0"/>
        </a:p>
      </dsp:txBody>
      <dsp:txXfrm rot="-5400000">
        <a:off x="813586" y="2095957"/>
        <a:ext cx="7292060" cy="4132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FEB08-9984-4796-B9B6-0F03E5840395}">
      <dsp:nvSpPr>
        <dsp:cNvPr id="0" name=""/>
        <dsp:cNvSpPr/>
      </dsp:nvSpPr>
      <dsp:spPr>
        <a:xfrm rot="5400000">
          <a:off x="-174510" y="176238"/>
          <a:ext cx="1163401" cy="814381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3.1.4</a:t>
          </a:r>
          <a:endParaRPr lang="en-US" sz="2200" kern="1200" dirty="0"/>
        </a:p>
      </dsp:txBody>
      <dsp:txXfrm rot="-5400000">
        <a:off x="1" y="408919"/>
        <a:ext cx="814381" cy="349020"/>
      </dsp:txXfrm>
    </dsp:sp>
    <dsp:sp modelId="{34359851-18C1-45E8-869F-AA02858AB4C8}">
      <dsp:nvSpPr>
        <dsp:cNvPr id="0" name=""/>
        <dsp:cNvSpPr/>
      </dsp:nvSpPr>
      <dsp:spPr>
        <a:xfrm rot="5400000">
          <a:off x="4225387" y="-3276975"/>
          <a:ext cx="491605" cy="7313618"/>
        </a:xfrm>
        <a:prstGeom prst="round2Same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xuất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lựa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chọn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pháp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14381" y="158029"/>
        <a:ext cx="7289620" cy="443609"/>
      </dsp:txXfrm>
    </dsp:sp>
    <dsp:sp modelId="{7285FD8F-A3F0-41DD-B901-19B290F978CC}">
      <dsp:nvSpPr>
        <dsp:cNvPr id="0" name=""/>
        <dsp:cNvSpPr/>
      </dsp:nvSpPr>
      <dsp:spPr>
        <a:xfrm rot="5400000">
          <a:off x="-174510" y="1137975"/>
          <a:ext cx="1163401" cy="814381"/>
        </a:xfrm>
        <a:prstGeom prst="chevron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3.1.5</a:t>
          </a:r>
          <a:endParaRPr lang="en-US" sz="2200" kern="1200" dirty="0"/>
        </a:p>
      </dsp:txBody>
      <dsp:txXfrm rot="-5400000">
        <a:off x="1" y="1370656"/>
        <a:ext cx="814381" cy="349020"/>
      </dsp:txXfrm>
    </dsp:sp>
    <dsp:sp modelId="{CAC5DF08-66FB-4387-9B61-ACB04E8BC2FD}">
      <dsp:nvSpPr>
        <dsp:cNvPr id="0" name=""/>
        <dsp:cNvSpPr/>
      </dsp:nvSpPr>
      <dsp:spPr>
        <a:xfrm rot="5400000">
          <a:off x="4187868" y="-2353487"/>
          <a:ext cx="566644" cy="7313618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hiện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đánh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giá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pháp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quyết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vấn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đề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14382" y="1047660"/>
        <a:ext cx="7285957" cy="511322"/>
      </dsp:txXfrm>
    </dsp:sp>
    <dsp:sp modelId="{5F0F1DCB-0159-4F3E-A75C-EEEF47C4BD88}">
      <dsp:nvSpPr>
        <dsp:cNvPr id="0" name=""/>
        <dsp:cNvSpPr/>
      </dsp:nvSpPr>
      <dsp:spPr>
        <a:xfrm rot="5400000">
          <a:off x="-174510" y="2099712"/>
          <a:ext cx="1163401" cy="814381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3.1.6</a:t>
          </a:r>
          <a:endParaRPr lang="en-US" sz="2200" kern="1200" dirty="0"/>
        </a:p>
      </dsp:txBody>
      <dsp:txXfrm rot="-5400000">
        <a:off x="1" y="2332393"/>
        <a:ext cx="814381" cy="349020"/>
      </dsp:txXfrm>
    </dsp:sp>
    <dsp:sp modelId="{B6038617-242A-4A46-9657-9E39CBC21556}">
      <dsp:nvSpPr>
        <dsp:cNvPr id="0" name=""/>
        <dsp:cNvSpPr/>
      </dsp:nvSpPr>
      <dsp:spPr>
        <a:xfrm rot="5400000">
          <a:off x="4230265" y="-1353501"/>
          <a:ext cx="481850" cy="7313618"/>
        </a:xfrm>
        <a:prstGeom prst="round2SameRect">
          <a:avLst/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Tư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duy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độc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lập</a:t>
          </a:r>
          <a:endParaRPr lang="en-US" sz="2400" kern="1200" dirty="0"/>
        </a:p>
      </dsp:txBody>
      <dsp:txXfrm rot="-5400000">
        <a:off x="814381" y="2085905"/>
        <a:ext cx="7290096" cy="4348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95F7E-3DCA-451A-97F2-8DCCFEFBD416}">
      <dsp:nvSpPr>
        <dsp:cNvPr id="0" name=""/>
        <dsp:cNvSpPr/>
      </dsp:nvSpPr>
      <dsp:spPr>
        <a:xfrm rot="10800000">
          <a:off x="839742" y="152218"/>
          <a:ext cx="10425903" cy="544936"/>
        </a:xfrm>
        <a:prstGeom prst="homePlat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981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FF0000"/>
              </a:solidFill>
            </a:rPr>
            <a:t>Năng</a:t>
          </a:r>
          <a:r>
            <a:rPr lang="en-US" sz="2400" b="1" kern="1200" dirty="0" smtClean="0">
              <a:solidFill>
                <a:srgbClr val="FF0000"/>
              </a:solidFill>
            </a:rPr>
            <a:t> </a:t>
          </a:r>
          <a:r>
            <a:rPr lang="en-US" sz="2400" b="1" kern="1200" dirty="0" err="1" smtClean="0">
              <a:solidFill>
                <a:srgbClr val="FF0000"/>
              </a:solidFill>
            </a:rPr>
            <a:t>lực</a:t>
          </a:r>
          <a:r>
            <a:rPr lang="en-US" sz="2400" b="1" kern="1200" dirty="0" smtClean="0">
              <a:solidFill>
                <a:srgbClr val="FF0000"/>
              </a:solidFill>
            </a:rPr>
            <a:t> </a:t>
          </a:r>
          <a:r>
            <a:rPr lang="en-US" sz="2400" b="1" kern="1200" dirty="0" err="1" smtClean="0">
              <a:solidFill>
                <a:srgbClr val="FF0000"/>
              </a:solidFill>
            </a:rPr>
            <a:t>tư</a:t>
          </a:r>
          <a:r>
            <a:rPr lang="en-US" sz="2400" b="1" kern="1200" dirty="0" smtClean="0">
              <a:solidFill>
                <a:srgbClr val="FF0000"/>
              </a:solidFill>
            </a:rPr>
            <a:t> </a:t>
          </a:r>
          <a:r>
            <a:rPr lang="en-US" sz="2400" b="1" kern="1200" dirty="0" err="1" smtClean="0">
              <a:solidFill>
                <a:srgbClr val="FF0000"/>
              </a:solidFill>
            </a:rPr>
            <a:t>duy</a:t>
          </a:r>
          <a:r>
            <a:rPr lang="en-US" sz="2400" b="1" kern="1200" dirty="0" smtClean="0">
              <a:solidFill>
                <a:srgbClr val="FF0000"/>
              </a:solidFill>
            </a:rPr>
            <a:t> </a:t>
          </a:r>
          <a:r>
            <a:rPr lang="en-US" sz="2400" b="1" kern="1200" dirty="0" err="1" smtClean="0">
              <a:solidFill>
                <a:srgbClr val="FF0000"/>
              </a:solidFill>
            </a:rPr>
            <a:t>và</a:t>
          </a:r>
          <a:r>
            <a:rPr lang="en-US" sz="2400" b="1" kern="1200" dirty="0" smtClean="0">
              <a:solidFill>
                <a:srgbClr val="FF0000"/>
              </a:solidFill>
            </a:rPr>
            <a:t> </a:t>
          </a:r>
          <a:r>
            <a:rPr lang="en-US" sz="2400" b="1" kern="1200" dirty="0" err="1" smtClean="0">
              <a:solidFill>
                <a:srgbClr val="FF0000"/>
              </a:solidFill>
            </a:rPr>
            <a:t>lập</a:t>
          </a:r>
          <a:r>
            <a:rPr lang="en-US" sz="2400" b="1" kern="1200" dirty="0" smtClean="0">
              <a:solidFill>
                <a:srgbClr val="FF0000"/>
              </a:solidFill>
            </a:rPr>
            <a:t> </a:t>
          </a:r>
          <a:r>
            <a:rPr lang="en-US" sz="2400" b="1" kern="1200" dirty="0" err="1" smtClean="0">
              <a:solidFill>
                <a:srgbClr val="FF0000"/>
              </a:solidFill>
            </a:rPr>
            <a:t>luận</a:t>
          </a:r>
          <a:endParaRPr lang="en-US" sz="2400" b="1" kern="1200" dirty="0">
            <a:solidFill>
              <a:srgbClr val="FF0000"/>
            </a:solidFill>
          </a:endParaRPr>
        </a:p>
      </dsp:txBody>
      <dsp:txXfrm rot="10800000">
        <a:off x="975976" y="152218"/>
        <a:ext cx="10289669" cy="544936"/>
      </dsp:txXfrm>
    </dsp:sp>
    <dsp:sp modelId="{9B815F49-1202-46D9-A0D0-7115F986E7AD}">
      <dsp:nvSpPr>
        <dsp:cNvPr id="0" name=""/>
        <dsp:cNvSpPr/>
      </dsp:nvSpPr>
      <dsp:spPr>
        <a:xfrm>
          <a:off x="0" y="1325"/>
          <a:ext cx="962114" cy="922918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79883C-3F65-4EE6-980F-E2966CE74E9E}">
      <dsp:nvSpPr>
        <dsp:cNvPr id="0" name=""/>
        <dsp:cNvSpPr/>
      </dsp:nvSpPr>
      <dsp:spPr>
        <a:xfrm rot="10800000">
          <a:off x="1019500" y="1381081"/>
          <a:ext cx="10321599" cy="560238"/>
        </a:xfrm>
        <a:prstGeom prst="homePlat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981" tIns="95250" rIns="17780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>
              <a:solidFill>
                <a:schemeClr val="tx1"/>
              </a:solidFill>
            </a:rPr>
            <a:t>Năng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lực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mô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hình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hoá</a:t>
          </a:r>
          <a:endParaRPr lang="en-US" sz="2500" b="1" kern="1200" dirty="0">
            <a:solidFill>
              <a:schemeClr val="tx1"/>
            </a:solidFill>
          </a:endParaRPr>
        </a:p>
      </dsp:txBody>
      <dsp:txXfrm rot="10800000">
        <a:off x="1159559" y="1381081"/>
        <a:ext cx="10181540" cy="560238"/>
      </dsp:txXfrm>
    </dsp:sp>
    <dsp:sp modelId="{362B3BA2-2FC9-455B-951F-8A0D1EB73211}">
      <dsp:nvSpPr>
        <dsp:cNvPr id="0" name=""/>
        <dsp:cNvSpPr/>
      </dsp:nvSpPr>
      <dsp:spPr>
        <a:xfrm>
          <a:off x="0" y="1199741"/>
          <a:ext cx="922918" cy="922918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4B9C8E-5839-4FF5-BD40-F0952CB592AB}">
      <dsp:nvSpPr>
        <dsp:cNvPr id="0" name=""/>
        <dsp:cNvSpPr/>
      </dsp:nvSpPr>
      <dsp:spPr>
        <a:xfrm rot="10800000">
          <a:off x="993179" y="2563807"/>
          <a:ext cx="10347920" cy="591618"/>
        </a:xfrm>
        <a:prstGeom prst="homePlat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981" tIns="95250" rIns="17780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>
              <a:solidFill>
                <a:srgbClr val="FFFF00"/>
              </a:solidFill>
            </a:rPr>
            <a:t>Năng</a:t>
          </a:r>
          <a:r>
            <a:rPr lang="en-US" sz="2500" b="1" kern="1200" dirty="0" smtClean="0">
              <a:solidFill>
                <a:srgbClr val="FFFF00"/>
              </a:solidFill>
            </a:rPr>
            <a:t> </a:t>
          </a:r>
          <a:r>
            <a:rPr lang="en-US" sz="2500" b="1" kern="1200" dirty="0" err="1" smtClean="0">
              <a:solidFill>
                <a:srgbClr val="FFFF00"/>
              </a:solidFill>
            </a:rPr>
            <a:t>lực</a:t>
          </a:r>
          <a:r>
            <a:rPr lang="en-US" sz="2500" b="1" kern="1200" dirty="0" smtClean="0">
              <a:solidFill>
                <a:srgbClr val="FFFF00"/>
              </a:solidFill>
            </a:rPr>
            <a:t> </a:t>
          </a:r>
          <a:r>
            <a:rPr lang="en-US" sz="2500" b="1" kern="1200" dirty="0" err="1" smtClean="0">
              <a:solidFill>
                <a:srgbClr val="FFFF00"/>
              </a:solidFill>
            </a:rPr>
            <a:t>giải</a:t>
          </a:r>
          <a:r>
            <a:rPr lang="en-US" sz="2500" b="1" kern="1200" dirty="0" smtClean="0">
              <a:solidFill>
                <a:srgbClr val="FFFF00"/>
              </a:solidFill>
            </a:rPr>
            <a:t> </a:t>
          </a:r>
          <a:r>
            <a:rPr lang="en-US" sz="2500" b="1" kern="1200" dirty="0" err="1" smtClean="0">
              <a:solidFill>
                <a:srgbClr val="FFFF00"/>
              </a:solidFill>
            </a:rPr>
            <a:t>quyết</a:t>
          </a:r>
          <a:r>
            <a:rPr lang="en-US" sz="2500" b="1" kern="1200" dirty="0" smtClean="0">
              <a:solidFill>
                <a:srgbClr val="FFFF00"/>
              </a:solidFill>
            </a:rPr>
            <a:t> </a:t>
          </a:r>
          <a:r>
            <a:rPr lang="en-US" sz="2500" b="1" kern="1200" dirty="0" err="1" smtClean="0">
              <a:solidFill>
                <a:srgbClr val="FFFF00"/>
              </a:solidFill>
            </a:rPr>
            <a:t>vấn</a:t>
          </a:r>
          <a:r>
            <a:rPr lang="en-US" sz="2500" b="1" kern="1200" dirty="0" smtClean="0">
              <a:solidFill>
                <a:srgbClr val="FFFF00"/>
              </a:solidFill>
            </a:rPr>
            <a:t> </a:t>
          </a:r>
          <a:r>
            <a:rPr lang="en-US" sz="2500" b="1" kern="1200" dirty="0" err="1" smtClean="0">
              <a:solidFill>
                <a:srgbClr val="FFFF00"/>
              </a:solidFill>
            </a:rPr>
            <a:t>đề</a:t>
          </a:r>
          <a:endParaRPr lang="en-US" sz="2500" b="1" kern="1200" dirty="0">
            <a:solidFill>
              <a:srgbClr val="FFFF00"/>
            </a:solidFill>
          </a:endParaRPr>
        </a:p>
      </dsp:txBody>
      <dsp:txXfrm rot="10800000">
        <a:off x="1141083" y="2563807"/>
        <a:ext cx="10200016" cy="591618"/>
      </dsp:txXfrm>
    </dsp:sp>
    <dsp:sp modelId="{E96FC6A0-94FA-4D75-94FB-7E27F49FED0A}">
      <dsp:nvSpPr>
        <dsp:cNvPr id="0" name=""/>
        <dsp:cNvSpPr/>
      </dsp:nvSpPr>
      <dsp:spPr>
        <a:xfrm>
          <a:off x="0" y="2398554"/>
          <a:ext cx="922918" cy="922918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C4BC5-DDBC-41D8-AA6B-D4F3A36823B3}">
      <dsp:nvSpPr>
        <dsp:cNvPr id="0" name=""/>
        <dsp:cNvSpPr/>
      </dsp:nvSpPr>
      <dsp:spPr>
        <a:xfrm rot="10800000">
          <a:off x="965199" y="3749524"/>
          <a:ext cx="10375900" cy="591618"/>
        </a:xfrm>
        <a:prstGeom prst="homePlat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981" tIns="95250" rIns="17780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/>
            <a:t>Năng</a:t>
          </a:r>
          <a:r>
            <a:rPr lang="en-US" sz="2500" b="1" kern="1200" dirty="0" smtClean="0"/>
            <a:t> </a:t>
          </a:r>
          <a:r>
            <a:rPr lang="en-US" sz="2500" b="1" kern="1200" dirty="0" err="1" smtClean="0"/>
            <a:t>lực</a:t>
          </a:r>
          <a:r>
            <a:rPr lang="en-US" sz="2500" b="1" kern="1200" dirty="0" smtClean="0"/>
            <a:t> </a:t>
          </a:r>
          <a:r>
            <a:rPr lang="en-US" sz="2500" b="1" kern="1200" dirty="0" err="1" smtClean="0"/>
            <a:t>giao</a:t>
          </a:r>
          <a:r>
            <a:rPr lang="en-US" sz="2500" b="1" kern="1200" dirty="0" smtClean="0"/>
            <a:t> </a:t>
          </a:r>
          <a:r>
            <a:rPr lang="en-US" sz="2500" b="1" kern="1200" dirty="0" err="1" smtClean="0"/>
            <a:t>tiếp</a:t>
          </a:r>
          <a:endParaRPr lang="en-US" sz="2500" b="1" kern="1200" dirty="0"/>
        </a:p>
      </dsp:txBody>
      <dsp:txXfrm rot="10800000">
        <a:off x="1113103" y="3749524"/>
        <a:ext cx="10227996" cy="591618"/>
      </dsp:txXfrm>
    </dsp:sp>
    <dsp:sp modelId="{49DC88CE-B938-4FB4-A867-C6E9C02EC786}">
      <dsp:nvSpPr>
        <dsp:cNvPr id="0" name=""/>
        <dsp:cNvSpPr/>
      </dsp:nvSpPr>
      <dsp:spPr>
        <a:xfrm>
          <a:off x="0" y="3431472"/>
          <a:ext cx="922918" cy="922918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2D566A-8C05-4172-A72E-6C5CCD8AFDC5}">
      <dsp:nvSpPr>
        <dsp:cNvPr id="0" name=""/>
        <dsp:cNvSpPr/>
      </dsp:nvSpPr>
      <dsp:spPr>
        <a:xfrm rot="10800000">
          <a:off x="951889" y="4960639"/>
          <a:ext cx="10350484" cy="591618"/>
        </a:xfrm>
        <a:prstGeom prst="homePlat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981" tIns="95250" rIns="17780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>
              <a:solidFill>
                <a:schemeClr val="tx1"/>
              </a:solidFill>
            </a:rPr>
            <a:t>Năng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lực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sử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dụng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công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cụ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và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phương</a:t>
          </a:r>
          <a:r>
            <a:rPr lang="en-US" sz="2500" b="1" kern="1200" dirty="0" smtClean="0">
              <a:solidFill>
                <a:schemeClr val="tx1"/>
              </a:solidFill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</a:rPr>
            <a:t>tiện</a:t>
          </a:r>
          <a:endParaRPr lang="en-US" sz="2500" b="1" kern="1200" dirty="0">
            <a:solidFill>
              <a:schemeClr val="tx1"/>
            </a:solidFill>
          </a:endParaRPr>
        </a:p>
      </dsp:txBody>
      <dsp:txXfrm rot="10800000">
        <a:off x="1099793" y="4960639"/>
        <a:ext cx="10202580" cy="591618"/>
      </dsp:txXfrm>
    </dsp:sp>
    <dsp:sp modelId="{E546F745-C43A-42F4-8982-522BD02BF5C0}">
      <dsp:nvSpPr>
        <dsp:cNvPr id="0" name=""/>
        <dsp:cNvSpPr/>
      </dsp:nvSpPr>
      <dsp:spPr>
        <a:xfrm>
          <a:off x="0" y="4782289"/>
          <a:ext cx="922918" cy="922918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9A90-2C0A-466C-9331-A1CD73AFC2A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0D03-038D-4A44-84BE-2582990D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5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9A90-2C0A-466C-9331-A1CD73AFC2A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0D03-038D-4A44-84BE-2582990D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8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9A90-2C0A-466C-9331-A1CD73AFC2A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0D03-038D-4A44-84BE-2582990D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6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9A90-2C0A-466C-9331-A1CD73AFC2A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0D03-038D-4A44-84BE-2582990D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6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9A90-2C0A-466C-9331-A1CD73AFC2A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0D03-038D-4A44-84BE-2582990D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4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9A90-2C0A-466C-9331-A1CD73AFC2A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0D03-038D-4A44-84BE-2582990D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5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9A90-2C0A-466C-9331-A1CD73AFC2A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0D03-038D-4A44-84BE-2582990D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2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9A90-2C0A-466C-9331-A1CD73AFC2A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0D03-038D-4A44-84BE-2582990D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9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9A90-2C0A-466C-9331-A1CD73AFC2A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0D03-038D-4A44-84BE-2582990D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6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9A90-2C0A-466C-9331-A1CD73AFC2A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0D03-038D-4A44-84BE-2582990D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8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9A90-2C0A-466C-9331-A1CD73AFC2A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0D03-038D-4A44-84BE-2582990D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6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09A90-2C0A-466C-9331-A1CD73AFC2A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70D03-038D-4A44-84BE-2582990DB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4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9965" y="282391"/>
            <a:ext cx="11282081" cy="6279774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 ĐỀ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 DỤNG PHƯƠNG PHÁP DẠY HỌC VÀ HOẠT ĐỘNG GIÁO DỤC PHÁT TRIỂN PHẨM CHẤT, NĂNG LỰC HỌC SINH TIỂU HỌC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8934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41495953"/>
              </p:ext>
            </p:extLst>
          </p:nvPr>
        </p:nvGraphicFramePr>
        <p:xfrm>
          <a:off x="355600" y="3365499"/>
          <a:ext cx="11595100" cy="308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136976680"/>
              </p:ext>
            </p:extLst>
          </p:nvPr>
        </p:nvGraphicFramePr>
        <p:xfrm>
          <a:off x="355600" y="546100"/>
          <a:ext cx="11595100" cy="2666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7700" y="292100"/>
            <a:ext cx="1090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787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8" grpId="0">
        <p:bldAsOne/>
      </p:bldGraphic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9900" y="1600200"/>
            <a:ext cx="1028700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NL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58217221"/>
              </p:ext>
            </p:extLst>
          </p:nvPr>
        </p:nvGraphicFramePr>
        <p:xfrm>
          <a:off x="2032000" y="160867"/>
          <a:ext cx="8128000" cy="3090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81219051"/>
              </p:ext>
            </p:extLst>
          </p:nvPr>
        </p:nvGraphicFramePr>
        <p:xfrm>
          <a:off x="2032000" y="3056467"/>
          <a:ext cx="8128000" cy="3090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782032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4" grpId="0">
        <p:bldAsOne/>
      </p:bldGraphic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1200" y="165100"/>
            <a:ext cx="11087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70898488"/>
              </p:ext>
            </p:extLst>
          </p:nvPr>
        </p:nvGraphicFramePr>
        <p:xfrm>
          <a:off x="457200" y="719666"/>
          <a:ext cx="11341100" cy="5719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47997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700" y="266700"/>
            <a:ext cx="114935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ĐỊNH HƯỚNG CHUNG VỀ PHƯƠNG PHÁP DẠY HỌC PHÁT TRIỂN PHẨM CHẤT, NĂNG LỰC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800" y="1612900"/>
            <a:ext cx="1137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PPDH)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PC, NL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CT GDPT 2018: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3700" y="2489200"/>
            <a:ext cx="1139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PPDH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PC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NL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NL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800" y="3492500"/>
            <a:ext cx="11277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800" y="4470400"/>
            <a:ext cx="113538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NL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NL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NL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800" y="5435600"/>
            <a:ext cx="113792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NL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NL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599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700" y="1663700"/>
            <a:ext cx="1141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PPDH,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700" y="317500"/>
            <a:ext cx="1135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triệt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trừu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NL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3700" y="2260600"/>
            <a:ext cx="1141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1.4.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700" y="2832100"/>
            <a:ext cx="1141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1.5.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" y="3848100"/>
            <a:ext cx="1104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PC, NL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000" y="4381500"/>
            <a:ext cx="1104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en-US" sz="24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PC, NL.</a:t>
            </a:r>
            <a:endParaRPr lang="en-US" sz="24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8000" y="4953000"/>
            <a:ext cx="1087120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a) </a:t>
            </a:r>
            <a:r>
              <a:rPr lang="en-US" sz="2400" dirty="0" err="1" smtClean="0"/>
              <a:t>Xác</a:t>
            </a:r>
            <a:r>
              <a:rPr lang="en-US" sz="2400" dirty="0" smtClean="0"/>
              <a:t> </a:t>
            </a:r>
            <a:r>
              <a:rPr lang="en-US" sz="2400" dirty="0" err="1" smtClean="0"/>
              <a:t>định</a:t>
            </a:r>
            <a:r>
              <a:rPr lang="en-US" sz="2400" dirty="0" smtClean="0"/>
              <a:t> </a:t>
            </a:r>
            <a:r>
              <a:rPr lang="en-US" sz="2400" dirty="0" err="1" smtClean="0"/>
              <a:t>yêu</a:t>
            </a:r>
            <a:r>
              <a:rPr lang="en-US" sz="2400" dirty="0" smtClean="0"/>
              <a:t> </a:t>
            </a:r>
            <a:r>
              <a:rPr lang="en-US" sz="2400" dirty="0" err="1" smtClean="0"/>
              <a:t>cầu</a:t>
            </a:r>
            <a:r>
              <a:rPr lang="en-US" sz="2400" dirty="0" smtClean="0"/>
              <a:t> </a:t>
            </a:r>
            <a:r>
              <a:rPr lang="en-US" sz="2400" dirty="0" err="1" smtClean="0"/>
              <a:t>cần</a:t>
            </a:r>
            <a:r>
              <a:rPr lang="en-US" sz="2400" dirty="0" smtClean="0"/>
              <a:t> </a:t>
            </a:r>
            <a:r>
              <a:rPr lang="en-US" sz="2400" dirty="0" err="1" smtClean="0"/>
              <a:t>đạt</a:t>
            </a:r>
            <a:r>
              <a:rPr lang="en-US" sz="2400" dirty="0" smtClean="0"/>
              <a:t> </a:t>
            </a:r>
            <a:r>
              <a:rPr lang="en-US" sz="2400" dirty="0" err="1" smtClean="0"/>
              <a:t>về</a:t>
            </a:r>
            <a:r>
              <a:rPr lang="en-US" sz="2400" dirty="0" smtClean="0"/>
              <a:t> PC, NL ( </a:t>
            </a:r>
            <a:r>
              <a:rPr lang="en-US" sz="2400" dirty="0" err="1" smtClean="0"/>
              <a:t>kết</a:t>
            </a:r>
            <a:r>
              <a:rPr lang="en-US" sz="2400" dirty="0" smtClean="0"/>
              <a:t> </a:t>
            </a:r>
            <a:r>
              <a:rPr lang="en-US" sz="2400" dirty="0" err="1" smtClean="0"/>
              <a:t>quả</a:t>
            </a:r>
            <a:r>
              <a:rPr lang="en-US" sz="2400" dirty="0" smtClean="0"/>
              <a:t> </a:t>
            </a:r>
            <a:r>
              <a:rPr lang="en-US" sz="2400" dirty="0" err="1" smtClean="0"/>
              <a:t>đầu</a:t>
            </a:r>
            <a:r>
              <a:rPr lang="en-US" sz="2400" dirty="0" smtClean="0"/>
              <a:t> </a:t>
            </a:r>
            <a:r>
              <a:rPr lang="en-US" sz="2400" dirty="0" err="1" smtClean="0"/>
              <a:t>ra</a:t>
            </a:r>
            <a:r>
              <a:rPr lang="en-US" sz="2400" dirty="0" smtClean="0"/>
              <a:t> </a:t>
            </a:r>
            <a:r>
              <a:rPr lang="en-US" sz="2400" dirty="0" err="1" smtClean="0"/>
              <a:t>mong</a:t>
            </a:r>
            <a:r>
              <a:rPr lang="en-US" sz="2400" dirty="0" smtClean="0"/>
              <a:t> </a:t>
            </a:r>
            <a:r>
              <a:rPr lang="en-US" sz="2400" dirty="0" err="1" smtClean="0"/>
              <a:t>đợi</a:t>
            </a:r>
            <a:r>
              <a:rPr lang="en-US" sz="2400" dirty="0" smtClean="0"/>
              <a:t>). </a:t>
            </a:r>
            <a:r>
              <a:rPr lang="en-US" sz="2400" dirty="0" err="1" smtClean="0"/>
              <a:t>Nhấn</a:t>
            </a:r>
            <a:r>
              <a:rPr lang="en-US" sz="2400" dirty="0" smtClean="0"/>
              <a:t> </a:t>
            </a:r>
            <a:r>
              <a:rPr lang="en-US" sz="2400" dirty="0" err="1" smtClean="0"/>
              <a:t>mạnh</a:t>
            </a:r>
            <a:r>
              <a:rPr lang="en-US" sz="2400" dirty="0" smtClean="0"/>
              <a:t> NL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bao</a:t>
            </a:r>
            <a:r>
              <a:rPr lang="en-US" sz="2400" dirty="0" smtClean="0"/>
              <a:t> </a:t>
            </a:r>
            <a:r>
              <a:rPr lang="en-US" sz="2400" dirty="0" err="1" smtClean="0"/>
              <a:t>hàm</a:t>
            </a:r>
            <a:r>
              <a:rPr lang="en-US" sz="2400" dirty="0" smtClean="0"/>
              <a:t> </a:t>
            </a:r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, </a:t>
            </a:r>
            <a:r>
              <a:rPr lang="en-US" sz="2400" dirty="0" err="1" smtClean="0"/>
              <a:t>kĩ</a:t>
            </a:r>
            <a:r>
              <a:rPr lang="en-US" sz="2400" dirty="0" smtClean="0"/>
              <a:t> </a:t>
            </a:r>
            <a:r>
              <a:rPr lang="en-US" sz="2400" dirty="0" err="1" smtClean="0"/>
              <a:t>năng</a:t>
            </a:r>
            <a:r>
              <a:rPr lang="en-US" sz="2400" dirty="0" smtClean="0"/>
              <a:t>, </a:t>
            </a:r>
            <a:r>
              <a:rPr lang="en-US" sz="2400" dirty="0" err="1" smtClean="0"/>
              <a:t>kĩ</a:t>
            </a:r>
            <a:r>
              <a:rPr lang="en-US" sz="2400" dirty="0" smtClean="0"/>
              <a:t> </a:t>
            </a:r>
            <a:r>
              <a:rPr lang="en-US" sz="2400" dirty="0" err="1" smtClean="0"/>
              <a:t>xảo</a:t>
            </a:r>
            <a:r>
              <a:rPr lang="en-US" sz="2400" dirty="0" smtClean="0"/>
              <a:t>, </a:t>
            </a:r>
            <a:r>
              <a:rPr lang="en-US" sz="2400" dirty="0" err="1" smtClean="0"/>
              <a:t>mà</a:t>
            </a:r>
            <a:r>
              <a:rPr lang="en-US" sz="2400" dirty="0" smtClean="0"/>
              <a:t> </a:t>
            </a:r>
            <a:r>
              <a:rPr lang="en-US" sz="2400" dirty="0" err="1" smtClean="0"/>
              <a:t>còn</a:t>
            </a:r>
            <a:r>
              <a:rPr lang="en-US" sz="2400" dirty="0" smtClean="0"/>
              <a:t> </a:t>
            </a:r>
            <a:r>
              <a:rPr lang="en-US" sz="2400" dirty="0" err="1" smtClean="0"/>
              <a:t>cả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cơ</a:t>
            </a:r>
            <a:r>
              <a:rPr lang="en-US" sz="2400" dirty="0" smtClean="0"/>
              <a:t>, </a:t>
            </a:r>
            <a:r>
              <a:rPr lang="en-US" sz="2400" dirty="0" err="1" smtClean="0"/>
              <a:t>thái</a:t>
            </a:r>
            <a:r>
              <a:rPr lang="en-US" sz="2400" dirty="0" smtClean="0"/>
              <a:t> </a:t>
            </a:r>
            <a:r>
              <a:rPr lang="en-US" sz="2400" dirty="0" err="1" smtClean="0"/>
              <a:t>độ</a:t>
            </a:r>
            <a:r>
              <a:rPr lang="en-US" sz="2400" dirty="0" smtClean="0"/>
              <a:t>, </a:t>
            </a:r>
            <a:r>
              <a:rPr lang="en-US" sz="2400" dirty="0" err="1" smtClean="0"/>
              <a:t>hứng</a:t>
            </a:r>
            <a:r>
              <a:rPr lang="en-US" sz="2400" dirty="0" smtClean="0"/>
              <a:t> </a:t>
            </a:r>
            <a:r>
              <a:rPr lang="en-US" sz="2400" dirty="0" err="1" smtClean="0"/>
              <a:t>thú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niềm</a:t>
            </a:r>
            <a:r>
              <a:rPr lang="en-US" sz="2400" dirty="0" smtClean="0"/>
              <a:t> tin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học</a:t>
            </a:r>
            <a:r>
              <a:rPr lang="en-US" sz="2400" dirty="0" smtClean="0"/>
              <a:t> </a:t>
            </a:r>
            <a:r>
              <a:rPr lang="en-US" sz="2400" dirty="0" err="1" smtClean="0"/>
              <a:t>tập</a:t>
            </a:r>
            <a:r>
              <a:rPr lang="en-US" sz="2400" dirty="0" smtClean="0"/>
              <a:t>. </a:t>
            </a:r>
            <a:r>
              <a:rPr lang="en-US" sz="2400" dirty="0" err="1" smtClean="0"/>
              <a:t>Muốn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NL </a:t>
            </a:r>
            <a:r>
              <a:rPr lang="en-US" sz="2400" dirty="0" err="1" smtClean="0"/>
              <a:t>học</a:t>
            </a:r>
            <a:r>
              <a:rPr lang="en-US" sz="2400" dirty="0" smtClean="0"/>
              <a:t> </a:t>
            </a:r>
            <a:r>
              <a:rPr lang="en-US" sz="2400" dirty="0" err="1" smtClean="0"/>
              <a:t>sinh</a:t>
            </a:r>
            <a:r>
              <a:rPr lang="en-US" sz="2400" dirty="0" smtClean="0"/>
              <a:t> </a:t>
            </a:r>
            <a:r>
              <a:rPr lang="en-US" sz="2400" dirty="0" err="1" smtClean="0"/>
              <a:t>phải</a:t>
            </a:r>
            <a:r>
              <a:rPr lang="en-US" sz="2400" dirty="0" smtClean="0"/>
              <a:t> </a:t>
            </a:r>
            <a:r>
              <a:rPr lang="en-US" sz="2400" dirty="0" err="1" smtClean="0"/>
              <a:t>rèn</a:t>
            </a:r>
            <a:r>
              <a:rPr lang="en-US" sz="2400" dirty="0" smtClean="0"/>
              <a:t> </a:t>
            </a:r>
            <a:r>
              <a:rPr lang="en-US" sz="2400" dirty="0" err="1" smtClean="0"/>
              <a:t>luyện</a:t>
            </a:r>
            <a:r>
              <a:rPr lang="en-US" sz="2400" dirty="0" smtClean="0"/>
              <a:t> , </a:t>
            </a:r>
            <a:r>
              <a:rPr lang="en-US" sz="2400" dirty="0" err="1" smtClean="0"/>
              <a:t>thực</a:t>
            </a:r>
            <a:r>
              <a:rPr lang="en-US" sz="2400" dirty="0" smtClean="0"/>
              <a:t> </a:t>
            </a:r>
            <a:r>
              <a:rPr lang="en-US" sz="2400" dirty="0" err="1" smtClean="0"/>
              <a:t>hành</a:t>
            </a:r>
            <a:r>
              <a:rPr lang="en-US" sz="2400" dirty="0" smtClean="0"/>
              <a:t>, </a:t>
            </a:r>
            <a:r>
              <a:rPr lang="en-US" sz="2400" dirty="0" err="1" smtClean="0"/>
              <a:t>trải</a:t>
            </a:r>
            <a:r>
              <a:rPr lang="en-US" sz="2400" dirty="0" smtClean="0"/>
              <a:t> </a:t>
            </a:r>
            <a:r>
              <a:rPr lang="en-US" sz="2400" dirty="0" err="1" smtClean="0"/>
              <a:t>nghiệm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học</a:t>
            </a:r>
            <a:r>
              <a:rPr lang="en-US" sz="2400" dirty="0" smtClean="0"/>
              <a:t> </a:t>
            </a:r>
            <a:r>
              <a:rPr lang="en-US" sz="2400" dirty="0" err="1" smtClean="0"/>
              <a:t>tập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4222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06400"/>
            <a:ext cx="113538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tòi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NL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727200"/>
            <a:ext cx="11417300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GV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641600"/>
            <a:ext cx="1148080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GV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924300"/>
            <a:ext cx="11417300" cy="83099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NL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28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15900"/>
            <a:ext cx="1135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en-US" sz="2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PC </a:t>
            </a:r>
            <a:r>
              <a:rPr lang="en-US" sz="24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NL</a:t>
            </a:r>
            <a:endParaRPr lang="en-US" sz="24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700" y="711200"/>
            <a:ext cx="113538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lõi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" y="1993900"/>
            <a:ext cx="1135380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logic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400" y="3657600"/>
            <a:ext cx="1135380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700" y="4216400"/>
            <a:ext cx="11353800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ĐG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ĐG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ĐG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HS…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tin,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800" y="5842000"/>
            <a:ext cx="113538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NL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35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" y="139700"/>
            <a:ext cx="11366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3. </a:t>
            </a:r>
            <a:r>
              <a:rPr lang="en-US" sz="2400" b="1" dirty="0" err="1" smtClean="0">
                <a:solidFill>
                  <a:srgbClr val="7030A0"/>
                </a:solidFill>
              </a:rPr>
              <a:t>Vận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dụng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một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số</a:t>
            </a:r>
            <a:r>
              <a:rPr lang="en-US" sz="2400" b="1" dirty="0" smtClean="0">
                <a:solidFill>
                  <a:srgbClr val="7030A0"/>
                </a:solidFill>
              </a:rPr>
              <a:t> PP </a:t>
            </a:r>
            <a:r>
              <a:rPr lang="en-US" sz="2400" b="1" dirty="0" err="1" smtClean="0">
                <a:solidFill>
                  <a:srgbClr val="7030A0"/>
                </a:solidFill>
              </a:rPr>
              <a:t>và</a:t>
            </a:r>
            <a:r>
              <a:rPr lang="en-US" sz="2400" b="1" dirty="0" smtClean="0">
                <a:solidFill>
                  <a:srgbClr val="7030A0"/>
                </a:solidFill>
              </a:rPr>
              <a:t> KT </a:t>
            </a:r>
            <a:r>
              <a:rPr lang="en-US" sz="2400" b="1" dirty="0" err="1" smtClean="0">
                <a:solidFill>
                  <a:srgbClr val="7030A0"/>
                </a:solidFill>
              </a:rPr>
              <a:t>dạy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học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tích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cực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góp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phần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phát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triển</a:t>
            </a:r>
            <a:r>
              <a:rPr lang="en-US" sz="2400" b="1" dirty="0" smtClean="0">
                <a:solidFill>
                  <a:srgbClr val="7030A0"/>
                </a:solidFill>
              </a:rPr>
              <a:t> PC, NL </a:t>
            </a:r>
            <a:r>
              <a:rPr lang="en-US" sz="2400" b="1" dirty="0" err="1" smtClean="0">
                <a:solidFill>
                  <a:srgbClr val="7030A0"/>
                </a:solidFill>
              </a:rPr>
              <a:t>học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sinh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tiểu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học</a:t>
            </a:r>
            <a:r>
              <a:rPr lang="en-US" sz="2400" b="1" dirty="0" smtClean="0">
                <a:solidFill>
                  <a:srgbClr val="7030A0"/>
                </a:solidFill>
              </a:rPr>
              <a:t> qua </a:t>
            </a:r>
            <a:r>
              <a:rPr lang="en-US" sz="2400" b="1" dirty="0" err="1" smtClean="0">
                <a:solidFill>
                  <a:srgbClr val="7030A0"/>
                </a:solidFill>
              </a:rPr>
              <a:t>dạy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học</a:t>
            </a:r>
            <a:r>
              <a:rPr lang="en-US" sz="2400" b="1" dirty="0" smtClean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3700" y="1054100"/>
            <a:ext cx="1134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3.1.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Một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số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PP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dạy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học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tích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cực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nhằm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phát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triển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PC, NL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học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sinh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trong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dạy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học</a:t>
            </a:r>
            <a:endParaRPr lang="en-US" sz="2400" b="1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800" y="1506835"/>
            <a:ext cx="4813300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PPDH “ </a:t>
            </a:r>
            <a:r>
              <a:rPr lang="en-US" sz="2400" dirty="0" err="1"/>
              <a:t>H</a:t>
            </a:r>
            <a:r>
              <a:rPr lang="en-US" sz="2400" dirty="0" err="1" smtClean="0"/>
              <a:t>ợp</a:t>
            </a:r>
            <a:r>
              <a:rPr lang="en-US" sz="2400" dirty="0" smtClean="0"/>
              <a:t> </a:t>
            </a:r>
            <a:r>
              <a:rPr lang="en-US" sz="2400" dirty="0" err="1" smtClean="0"/>
              <a:t>tác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46100" y="1968500"/>
            <a:ext cx="44831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PPDH “ </a:t>
            </a:r>
            <a:r>
              <a:rPr lang="en-US" sz="2400" dirty="0" err="1"/>
              <a:t>B</a:t>
            </a:r>
            <a:r>
              <a:rPr lang="en-US" sz="2400" dirty="0" err="1" smtClean="0"/>
              <a:t>àn</a:t>
            </a:r>
            <a:r>
              <a:rPr lang="en-US" sz="2400" dirty="0" smtClean="0"/>
              <a:t> </a:t>
            </a:r>
            <a:r>
              <a:rPr lang="en-US" sz="2400" dirty="0" err="1" smtClean="0"/>
              <a:t>tay</a:t>
            </a:r>
            <a:r>
              <a:rPr lang="en-US" sz="2400" dirty="0" smtClean="0"/>
              <a:t> </a:t>
            </a:r>
            <a:r>
              <a:rPr lang="en-US" sz="2400" dirty="0" err="1" smtClean="0"/>
              <a:t>nặn</a:t>
            </a:r>
            <a:r>
              <a:rPr lang="en-US" sz="2400" dirty="0" smtClean="0"/>
              <a:t> </a:t>
            </a:r>
            <a:r>
              <a:rPr lang="en-US" sz="2400" dirty="0" err="1" smtClean="0"/>
              <a:t>bột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73100" y="2413000"/>
            <a:ext cx="53340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PPDH “ </a:t>
            </a:r>
            <a:r>
              <a:rPr lang="en-US" sz="2400" dirty="0" err="1"/>
              <a:t>P</a:t>
            </a:r>
            <a:r>
              <a:rPr lang="en-US" sz="2400" dirty="0" err="1" smtClean="0"/>
              <a:t>hát</a:t>
            </a:r>
            <a:r>
              <a:rPr lang="en-US" sz="2400" dirty="0" smtClean="0"/>
              <a:t> </a:t>
            </a:r>
            <a:r>
              <a:rPr lang="en-US" sz="2400" dirty="0" err="1" smtClean="0"/>
              <a:t>hiện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giải</a:t>
            </a:r>
            <a:r>
              <a:rPr lang="en-US" sz="2400" dirty="0" smtClean="0"/>
              <a:t> </a:t>
            </a:r>
            <a:r>
              <a:rPr lang="en-US" sz="2400" dirty="0" err="1" smtClean="0"/>
              <a:t>quyết</a:t>
            </a:r>
            <a:r>
              <a:rPr lang="en-US" sz="2400" dirty="0" smtClean="0"/>
              <a:t> </a:t>
            </a:r>
            <a:r>
              <a:rPr lang="en-US" sz="2400" dirty="0" err="1" smtClean="0"/>
              <a:t>vấn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58800" y="2908300"/>
            <a:ext cx="46609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PPDH “ </a:t>
            </a:r>
            <a:r>
              <a:rPr lang="en-US" sz="2400" dirty="0" err="1" smtClean="0"/>
              <a:t>Dự</a:t>
            </a:r>
            <a:r>
              <a:rPr lang="en-US" sz="2400" dirty="0" smtClean="0"/>
              <a:t> </a:t>
            </a:r>
            <a:r>
              <a:rPr lang="en-US" sz="2400" dirty="0" err="1" smtClean="0"/>
              <a:t>án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58800" y="3390900"/>
            <a:ext cx="48133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PPDH “ </a:t>
            </a:r>
            <a:r>
              <a:rPr lang="en-US" sz="2400" dirty="0" err="1"/>
              <a:t>T</a:t>
            </a:r>
            <a:r>
              <a:rPr lang="en-US" sz="2400" dirty="0" err="1" smtClean="0"/>
              <a:t>ình</a:t>
            </a:r>
            <a:r>
              <a:rPr lang="en-US" sz="2400" dirty="0" smtClean="0"/>
              <a:t> </a:t>
            </a:r>
            <a:r>
              <a:rPr lang="en-US" sz="2400" dirty="0" err="1" smtClean="0"/>
              <a:t>huống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299200" y="1485900"/>
            <a:ext cx="481330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PPDH “ </a:t>
            </a:r>
            <a:r>
              <a:rPr lang="en-US" sz="2400" dirty="0" err="1"/>
              <a:t>T</a:t>
            </a:r>
            <a:r>
              <a:rPr lang="en-US" sz="2400" dirty="0" err="1" smtClean="0"/>
              <a:t>hực</a:t>
            </a:r>
            <a:r>
              <a:rPr lang="en-US" sz="2400" dirty="0" smtClean="0"/>
              <a:t> </a:t>
            </a:r>
            <a:r>
              <a:rPr lang="en-US" sz="2400" dirty="0" err="1" smtClean="0"/>
              <a:t>hành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299200" y="1968500"/>
            <a:ext cx="48133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PPDH “ </a:t>
            </a:r>
            <a:r>
              <a:rPr lang="en-US" sz="2400" dirty="0" err="1" smtClean="0"/>
              <a:t>Thí</a:t>
            </a:r>
            <a:r>
              <a:rPr lang="en-US" sz="2400" dirty="0" smtClean="0"/>
              <a:t> </a:t>
            </a:r>
            <a:r>
              <a:rPr lang="en-US" sz="2400" dirty="0" err="1" smtClean="0"/>
              <a:t>nghiệm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50000" y="2451100"/>
            <a:ext cx="48133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PPDH “ </a:t>
            </a:r>
            <a:r>
              <a:rPr lang="en-US" sz="2400" dirty="0" err="1" smtClean="0"/>
              <a:t>Lớp</a:t>
            </a:r>
            <a:r>
              <a:rPr lang="en-US" sz="2400" dirty="0" smtClean="0"/>
              <a:t> </a:t>
            </a:r>
            <a:r>
              <a:rPr lang="en-US" sz="2400" dirty="0" err="1" smtClean="0"/>
              <a:t>học</a:t>
            </a:r>
            <a:r>
              <a:rPr lang="en-US" sz="2400" dirty="0" smtClean="0"/>
              <a:t> </a:t>
            </a:r>
            <a:r>
              <a:rPr lang="en-US" sz="2400" dirty="0" err="1" smtClean="0"/>
              <a:t>đảo</a:t>
            </a:r>
            <a:r>
              <a:rPr lang="en-US" sz="2400" dirty="0" smtClean="0"/>
              <a:t> </a:t>
            </a:r>
            <a:r>
              <a:rPr lang="en-US" sz="2400" dirty="0" err="1" smtClean="0"/>
              <a:t>ngược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350000" y="2959100"/>
            <a:ext cx="48133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PPDH “ </a:t>
            </a:r>
            <a:r>
              <a:rPr lang="en-US" sz="2400" dirty="0" err="1" smtClean="0"/>
              <a:t>Tích</a:t>
            </a:r>
            <a:r>
              <a:rPr lang="en-US" sz="2400" dirty="0" smtClean="0"/>
              <a:t> </a:t>
            </a:r>
            <a:r>
              <a:rPr lang="en-US" sz="2400" dirty="0" err="1" smtClean="0"/>
              <a:t>hợp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337300" y="3441700"/>
            <a:ext cx="48133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PPDH “ Chia </a:t>
            </a:r>
            <a:r>
              <a:rPr lang="en-US" sz="2400" dirty="0" err="1" smtClean="0"/>
              <a:t>nhóm</a:t>
            </a:r>
            <a:r>
              <a:rPr lang="en-US" sz="2400" dirty="0" smtClean="0"/>
              <a:t>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36426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00" y="431800"/>
            <a:ext cx="10756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PC, NL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5000" y="1320800"/>
            <a:ext cx="47879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KTDH “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000" y="1866900"/>
            <a:ext cx="47879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KTDH “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" y="2425700"/>
            <a:ext cx="4787900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KTDH “ KWL”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" y="2984500"/>
            <a:ext cx="47879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KTDH “ XYZ”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000" y="3543300"/>
            <a:ext cx="47879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KTDH “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000" y="4114800"/>
            <a:ext cx="47879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KTDH “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3000" y="1333500"/>
            <a:ext cx="47879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KTDH “ DH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5700" y="1866900"/>
            <a:ext cx="47879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KTDH “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3000" y="2387600"/>
            <a:ext cx="478790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KTDH “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3000" y="2933700"/>
            <a:ext cx="47879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KTDH “ Ô bi”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3000" y="3492500"/>
            <a:ext cx="47879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KTDH “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3000" y="4064000"/>
            <a:ext cx="4787900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KTDH “ Tia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602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215900"/>
            <a:ext cx="112014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LỰA CHỌN MỤC TIÊU, XÂY DỰNG NỘI DUNG, PP VÀ KTDH PHÁT TRIỂN PC, NL HỌC SINH TIÊU HỌC QUA DẠY HỌC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54100"/>
            <a:ext cx="1113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PC, NL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" y="1524000"/>
            <a:ext cx="1120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DH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PC, NL HS</a:t>
            </a:r>
            <a:endParaRPr lang="en-US" sz="24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006600"/>
            <a:ext cx="11137900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GD,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DH (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DH,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619500"/>
            <a:ext cx="11137900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cọi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194300"/>
            <a:ext cx="111633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702300"/>
            <a:ext cx="11163300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 </a:t>
            </a:r>
            <a:r>
              <a:rPr lang="en-US" sz="2400" b="1" i="1" dirty="0" err="1" smtClean="0"/>
              <a:t>Quá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trình</a:t>
            </a:r>
            <a:r>
              <a:rPr lang="en-US" sz="2400" b="1" i="1" dirty="0" smtClean="0"/>
              <a:t> </a:t>
            </a:r>
            <a:r>
              <a:rPr lang="en-US" sz="2400" dirty="0" smtClean="0"/>
              <a:t>: HS </a:t>
            </a:r>
            <a:r>
              <a:rPr lang="en-US" sz="2400" dirty="0" err="1" smtClean="0"/>
              <a:t>phải</a:t>
            </a:r>
            <a:r>
              <a:rPr lang="en-US" sz="2400" dirty="0" smtClean="0"/>
              <a:t> </a:t>
            </a:r>
            <a:r>
              <a:rPr lang="en-US" sz="2400" dirty="0" err="1" smtClean="0"/>
              <a:t>tư</a:t>
            </a:r>
            <a:r>
              <a:rPr lang="en-US" sz="2400" dirty="0" smtClean="0"/>
              <a:t> </a:t>
            </a:r>
            <a:r>
              <a:rPr lang="en-US" sz="2400" dirty="0" err="1" smtClean="0"/>
              <a:t>duy</a:t>
            </a:r>
            <a:r>
              <a:rPr lang="en-US" sz="2400" dirty="0" smtClean="0"/>
              <a:t> </a:t>
            </a:r>
            <a:r>
              <a:rPr lang="en-US" sz="2400" dirty="0" err="1" smtClean="0"/>
              <a:t>như</a:t>
            </a:r>
            <a:r>
              <a:rPr lang="en-US" sz="2400" dirty="0" smtClean="0"/>
              <a:t> </a:t>
            </a:r>
            <a:r>
              <a:rPr lang="en-US" sz="2400" dirty="0" err="1" smtClean="0"/>
              <a:t>thế</a:t>
            </a:r>
            <a:r>
              <a:rPr lang="en-US" sz="2400" dirty="0" smtClean="0"/>
              <a:t> </a:t>
            </a:r>
            <a:r>
              <a:rPr lang="en-US" sz="2400" dirty="0" err="1" smtClean="0"/>
              <a:t>nào</a:t>
            </a:r>
            <a:r>
              <a:rPr lang="en-US" sz="2400" dirty="0" smtClean="0"/>
              <a:t> ? </a:t>
            </a:r>
            <a:r>
              <a:rPr lang="en-US" sz="2400" dirty="0" err="1" smtClean="0"/>
              <a:t>Giải</a:t>
            </a:r>
            <a:r>
              <a:rPr lang="en-US" sz="2400" dirty="0" smtClean="0"/>
              <a:t> </a:t>
            </a:r>
            <a:r>
              <a:rPr lang="en-US" sz="2400" dirty="0" err="1" smtClean="0"/>
              <a:t>quyết</a:t>
            </a:r>
            <a:r>
              <a:rPr lang="en-US" sz="2400" dirty="0" smtClean="0"/>
              <a:t> </a:t>
            </a:r>
            <a:r>
              <a:rPr lang="en-US" sz="2400" dirty="0" err="1" smtClean="0"/>
              <a:t>vấn</a:t>
            </a:r>
            <a:r>
              <a:rPr lang="en-US" sz="2400" dirty="0" smtClean="0"/>
              <a:t> </a:t>
            </a:r>
            <a:r>
              <a:rPr lang="en-US" sz="2400" dirty="0" err="1" smtClean="0"/>
              <a:t>đề</a:t>
            </a:r>
            <a:r>
              <a:rPr lang="en-US" sz="2400" dirty="0" smtClean="0"/>
              <a:t> </a:t>
            </a:r>
            <a:r>
              <a:rPr lang="en-US" sz="2400" dirty="0" err="1" smtClean="0"/>
              <a:t>gì</a:t>
            </a:r>
            <a:r>
              <a:rPr lang="en-US" sz="2400" dirty="0" smtClean="0"/>
              <a:t> ? </a:t>
            </a:r>
            <a:r>
              <a:rPr lang="en-US" sz="2400" dirty="0" err="1" smtClean="0"/>
              <a:t>Thực</a:t>
            </a:r>
            <a:r>
              <a:rPr lang="en-US" sz="2400" dirty="0" smtClean="0"/>
              <a:t> </a:t>
            </a:r>
            <a:r>
              <a:rPr lang="en-US" sz="2400" dirty="0" err="1" smtClean="0"/>
              <a:t>hiện</a:t>
            </a:r>
            <a:r>
              <a:rPr lang="en-US" sz="2400" dirty="0" smtClean="0"/>
              <a:t> HĐ </a:t>
            </a:r>
            <a:r>
              <a:rPr lang="en-US" sz="2400" dirty="0" err="1" smtClean="0"/>
              <a:t>gì</a:t>
            </a:r>
            <a:r>
              <a:rPr lang="en-US" sz="2400" dirty="0" smtClean="0"/>
              <a:t> ?.....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6248400"/>
            <a:ext cx="111506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 </a:t>
            </a:r>
            <a:r>
              <a:rPr lang="en-US" sz="2400" b="1" i="1" dirty="0" err="1" smtClean="0"/>
              <a:t>Kết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quả</a:t>
            </a:r>
            <a:r>
              <a:rPr lang="en-US" sz="2400" b="1" i="1" dirty="0" smtClean="0"/>
              <a:t> </a:t>
            </a:r>
            <a:r>
              <a:rPr lang="en-US" sz="2400" dirty="0" smtClean="0"/>
              <a:t>: HS </a:t>
            </a:r>
            <a:r>
              <a:rPr lang="en-US" sz="2400" dirty="0" err="1" smtClean="0"/>
              <a:t>làm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</a:t>
            </a:r>
            <a:r>
              <a:rPr lang="en-US" sz="2400" dirty="0" err="1" smtClean="0"/>
              <a:t>gì</a:t>
            </a:r>
            <a:r>
              <a:rPr lang="en-US" sz="2400" dirty="0" smtClean="0"/>
              <a:t> ? HS </a:t>
            </a:r>
            <a:r>
              <a:rPr lang="en-US" sz="2400" dirty="0" err="1" smtClean="0"/>
              <a:t>vận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</a:t>
            </a:r>
            <a:r>
              <a:rPr lang="en-US" sz="2400" dirty="0" err="1" smtClean="0"/>
              <a:t>kiến</a:t>
            </a:r>
            <a:r>
              <a:rPr lang="en-US" sz="2400" dirty="0" smtClean="0"/>
              <a:t> </a:t>
            </a:r>
            <a:r>
              <a:rPr lang="en-US" sz="2400" dirty="0" err="1" smtClean="0"/>
              <a:t>thức</a:t>
            </a:r>
            <a:r>
              <a:rPr lang="en-US" sz="2400" dirty="0" smtClean="0"/>
              <a:t> </a:t>
            </a:r>
            <a:r>
              <a:rPr lang="en-US" sz="2400" dirty="0" err="1" smtClean="0"/>
              <a:t>vào</a:t>
            </a:r>
            <a:r>
              <a:rPr lang="en-US" sz="2400" dirty="0" smtClean="0"/>
              <a:t> </a:t>
            </a:r>
            <a:r>
              <a:rPr lang="en-US" sz="2400" dirty="0" err="1" smtClean="0"/>
              <a:t>thực</a:t>
            </a:r>
            <a:r>
              <a:rPr lang="en-US" sz="2400" dirty="0" smtClean="0"/>
              <a:t> </a:t>
            </a:r>
            <a:r>
              <a:rPr lang="en-US" sz="2400" dirty="0" err="1" smtClean="0"/>
              <a:t>tiễn</a:t>
            </a:r>
            <a:r>
              <a:rPr lang="en-US" sz="2400" dirty="0" smtClean="0"/>
              <a:t> </a:t>
            </a:r>
            <a:r>
              <a:rPr lang="en-US" sz="2400" dirty="0" err="1" smtClean="0"/>
              <a:t>như</a:t>
            </a:r>
            <a:r>
              <a:rPr lang="en-US" sz="2400" dirty="0" smtClean="0"/>
              <a:t> </a:t>
            </a:r>
            <a:r>
              <a:rPr lang="en-US" sz="2400" dirty="0" err="1" smtClean="0"/>
              <a:t>thế</a:t>
            </a:r>
            <a:r>
              <a:rPr lang="en-US" sz="2400" dirty="0" smtClean="0"/>
              <a:t> </a:t>
            </a:r>
            <a:r>
              <a:rPr lang="en-US" sz="2400" dirty="0" err="1" smtClean="0"/>
              <a:t>nào</a:t>
            </a:r>
            <a:r>
              <a:rPr lang="en-US" sz="2400" dirty="0" smtClean="0"/>
              <a:t>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44048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8906" y="363071"/>
            <a:ext cx="10892118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ĐỊNH HƯỚNG PHÁT TRIỂN PHẨM CHẤT, NĂNG LỰC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0283" y="972669"/>
            <a:ext cx="10892118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ĐỊNH HƯỚNG PHÁT TRIỂN VỀ PHẨM CHẤT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906" y="2290480"/>
            <a:ext cx="2635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0283" y="2844805"/>
            <a:ext cx="10892118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213" y="3830919"/>
            <a:ext cx="10892118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CT GDPT 2018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PC)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213" y="4661916"/>
            <a:ext cx="7911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7502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 animBg="1"/>
      <p:bldP spid="8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00" y="342900"/>
            <a:ext cx="11239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DH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triến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PC, NL </a:t>
            </a:r>
            <a:r>
              <a:rPr lang="en-US" sz="2400" b="1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</a:t>
            </a:r>
            <a:endParaRPr lang="en-US" sz="2400" b="1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400" y="927100"/>
            <a:ext cx="1125220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DH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CT GDPT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vi,…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1800" y="1790700"/>
            <a:ext cx="112395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chi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800" y="2679700"/>
            <a:ext cx="112395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lõi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400" y="3276600"/>
            <a:ext cx="1126490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1800" y="4165600"/>
            <a:ext cx="112395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400" y="5054600"/>
            <a:ext cx="112649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buộc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then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chốt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PC, NL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281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444500"/>
            <a:ext cx="1106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PP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DH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PC, NL HS</a:t>
            </a:r>
            <a:endParaRPr lang="en-US" sz="2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8500" y="1054100"/>
            <a:ext cx="1101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PPDH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PC, NL HS</a:t>
            </a:r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000" y="1524000"/>
            <a:ext cx="110617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PPDH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2600" y="2019691"/>
            <a:ext cx="1121410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717800"/>
            <a:ext cx="112395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600" y="3327400"/>
            <a:ext cx="112268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600" y="3975100"/>
            <a:ext cx="112141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GV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PP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2450" y="4958379"/>
            <a:ext cx="112268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549900"/>
            <a:ext cx="112395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600" y="6223000"/>
            <a:ext cx="11226800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6477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4660" y="330200"/>
            <a:ext cx="112903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360" y="795020"/>
            <a:ext cx="11176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4660" y="1267460"/>
            <a:ext cx="1117600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360" y="1732280"/>
            <a:ext cx="1117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DH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PC, NL HS</a:t>
            </a:r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223532"/>
            <a:ext cx="1129284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GV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NL HS 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" y="3451860"/>
            <a:ext cx="1111758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DH 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GV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360" y="4663440"/>
            <a:ext cx="1117600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660" y="5249704"/>
            <a:ext cx="11176000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360" y="5722620"/>
            <a:ext cx="11163300" cy="46166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PPDH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7428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20" y="407015"/>
            <a:ext cx="1125474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100" y="868680"/>
            <a:ext cx="113157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76400"/>
            <a:ext cx="1136904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" y="2133600"/>
            <a:ext cx="113157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" y="2606040"/>
            <a:ext cx="11323320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" y="3093720"/>
            <a:ext cx="11193780" cy="120032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GV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HS. DH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PC, NL HS,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60" y="4267200"/>
            <a:ext cx="112014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minh, NL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 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" y="5494020"/>
            <a:ext cx="1119378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GV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50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0" y="944880"/>
            <a:ext cx="114300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QUY TRÌNH THIẾT KẾ VÀ TỔ CHỨC KẾ HOẠCH BÀI HỌC NHẰM PHÁT TRIỂN PC, NL HS TIỂU HỌC QUA DẠY HỌC</a:t>
            </a:r>
            <a:endParaRPr lang="en-US" sz="24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1767840"/>
            <a:ext cx="108966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" y="2247900"/>
            <a:ext cx="108585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078480"/>
            <a:ext cx="507492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370" y="3541276"/>
            <a:ext cx="511683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0780" y="3081634"/>
            <a:ext cx="4267200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0780" y="3552497"/>
            <a:ext cx="585978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" y="4076700"/>
            <a:ext cx="1076706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" y="4617720"/>
            <a:ext cx="1085088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4803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740" y="953192"/>
            <a:ext cx="1105662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" y="1531620"/>
            <a:ext cx="1120140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GV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" y="3108960"/>
            <a:ext cx="1111758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" y="3611880"/>
            <a:ext cx="11125200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GV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" y="5219700"/>
            <a:ext cx="643128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" y="5715000"/>
            <a:ext cx="11193780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5950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520" y="236220"/>
            <a:ext cx="10927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2. </a:t>
            </a:r>
            <a:r>
              <a:rPr lang="en-US" b="1" dirty="0" err="1" smtClean="0">
                <a:solidFill>
                  <a:srgbClr val="7030A0"/>
                </a:solidFill>
              </a:rPr>
              <a:t>Thiết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kế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kế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hoạch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bài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học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156608"/>
              </p:ext>
            </p:extLst>
          </p:nvPr>
        </p:nvGraphicFramePr>
        <p:xfrm>
          <a:off x="731520" y="762000"/>
          <a:ext cx="1092708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27080">
                  <a:extLst>
                    <a:ext uri="{9D8B030D-6E8A-4147-A177-3AD203B41FA5}">
                      <a16:colId xmlns="" xmlns:a16="http://schemas.microsoft.com/office/drawing/2014/main" val="837293408"/>
                    </a:ext>
                  </a:extLst>
                </a:gridCol>
              </a:tblGrid>
              <a:tr h="1364826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</a:t>
                      </a:r>
                      <a:r>
                        <a:rPr lang="en-US" sz="2400" b="1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…..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</a:t>
                      </a:r>
                    </a:p>
                    <a:p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…….</a:t>
                      </a:r>
                    </a:p>
                    <a:p>
                      <a:pPr algn="ctr"/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:………………………………..</a:t>
                      </a:r>
                    </a:p>
                    <a:p>
                      <a:pPr algn="l"/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400" b="1" baseline="0" dirty="0" smtClean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lực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thù</a:t>
                      </a:r>
                      <a:endParaRPr lang="en-US" sz="2400" b="1" baseline="0" dirty="0" smtClean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lực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endParaRPr lang="en-US" sz="2400" b="1" baseline="0" dirty="0" smtClean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2400" b="1" baseline="0" dirty="0" smtClean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2400" b="1" baseline="0" dirty="0" smtClean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2400" b="1" baseline="0" dirty="0" smtClean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trải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Khởi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tích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khám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</a:t>
                      </a:r>
                      <a:r>
                        <a:rPr lang="en-US" sz="2400" b="1" baseline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–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2400" b="1" baseline="0" dirty="0" smtClean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luyện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endParaRPr lang="en-US" sz="2400" b="1" baseline="0" dirty="0" smtClean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kĩ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tiễn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trải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NL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HS;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kinh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b="1" dirty="0">
                        <a:solidFill>
                          <a:srgbClr val="FFC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1455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1343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388" y="242047"/>
            <a:ext cx="1169894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…..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2                                                                      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BÀI DẠY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(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853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14024"/>
              </p:ext>
            </p:extLst>
          </p:nvPr>
        </p:nvGraphicFramePr>
        <p:xfrm>
          <a:off x="708212" y="678869"/>
          <a:ext cx="11206946" cy="571939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09588">
                  <a:extLst>
                    <a:ext uri="{9D8B030D-6E8A-4147-A177-3AD203B41FA5}">
                      <a16:colId xmlns="" xmlns:a16="http://schemas.microsoft.com/office/drawing/2014/main" val="2818710771"/>
                    </a:ext>
                  </a:extLst>
                </a:gridCol>
                <a:gridCol w="9197358">
                  <a:extLst>
                    <a:ext uri="{9D8B030D-6E8A-4147-A177-3AD203B41FA5}">
                      <a16:colId xmlns="" xmlns:a16="http://schemas.microsoft.com/office/drawing/2014/main" val="24734202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63985821"/>
                  </a:ext>
                </a:extLst>
              </a:tr>
              <a:tr h="19086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54387461"/>
                  </a:ext>
                </a:extLst>
              </a:tr>
              <a:tr h="33535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369849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6143" y="1102659"/>
            <a:ext cx="1948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3881" y="1116100"/>
            <a:ext cx="8740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23027" y="1693207"/>
            <a:ext cx="8942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23880" y="2081173"/>
            <a:ext cx="90912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đền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522" y="3332638"/>
            <a:ext cx="193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23880" y="3014382"/>
            <a:ext cx="894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3880" y="3563471"/>
            <a:ext cx="89422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tai.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07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721531"/>
              </p:ext>
            </p:extLst>
          </p:nvPr>
        </p:nvGraphicFramePr>
        <p:xfrm>
          <a:off x="660400" y="0"/>
          <a:ext cx="11277600" cy="67326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>
                  <a:extLst>
                    <a:ext uri="{9D8B030D-6E8A-4147-A177-3AD203B41FA5}">
                      <a16:colId xmlns="" xmlns:a16="http://schemas.microsoft.com/office/drawing/2014/main" val="3952369732"/>
                    </a:ext>
                  </a:extLst>
                </a:gridCol>
                <a:gridCol w="8991600">
                  <a:extLst>
                    <a:ext uri="{9D8B030D-6E8A-4147-A177-3AD203B41FA5}">
                      <a16:colId xmlns="" xmlns:a16="http://schemas.microsoft.com/office/drawing/2014/main" val="1424324631"/>
                    </a:ext>
                  </a:extLst>
                </a:gridCol>
              </a:tblGrid>
              <a:tr h="22521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0872279"/>
                  </a:ext>
                </a:extLst>
              </a:tr>
              <a:tr h="44323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71871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21000" y="292100"/>
            <a:ext cx="6210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1000" y="788432"/>
            <a:ext cx="8902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0400" y="4203700"/>
            <a:ext cx="209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1000" y="2628900"/>
            <a:ext cx="444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Ham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1000" y="3035300"/>
            <a:ext cx="8902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1000" y="4914900"/>
            <a:ext cx="25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1000" y="5347732"/>
            <a:ext cx="8902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4641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13700"/>
              </p:ext>
            </p:extLst>
          </p:nvPr>
        </p:nvGraphicFramePr>
        <p:xfrm>
          <a:off x="393700" y="351366"/>
          <a:ext cx="11544300" cy="5943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73300">
                  <a:extLst>
                    <a:ext uri="{9D8B030D-6E8A-4147-A177-3AD203B41FA5}">
                      <a16:colId xmlns="" xmlns:a16="http://schemas.microsoft.com/office/drawing/2014/main" val="3350357605"/>
                    </a:ext>
                  </a:extLst>
                </a:gridCol>
                <a:gridCol w="9271000">
                  <a:extLst>
                    <a:ext uri="{9D8B030D-6E8A-4147-A177-3AD203B41FA5}">
                      <a16:colId xmlns="" xmlns:a16="http://schemas.microsoft.com/office/drawing/2014/main" val="2476085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0916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1416554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1651000"/>
            <a:ext cx="256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3500" y="558800"/>
            <a:ext cx="9258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1435100"/>
            <a:ext cx="934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hứa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4600" y="2336800"/>
            <a:ext cx="942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3263900"/>
            <a:ext cx="927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700" y="4483100"/>
            <a:ext cx="2197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0500" y="4660900"/>
            <a:ext cx="9131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5.1.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lang="en-US" sz="2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30500" y="5168900"/>
            <a:ext cx="9207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32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473923"/>
              </p:ext>
            </p:extLst>
          </p:nvPr>
        </p:nvGraphicFramePr>
        <p:xfrm>
          <a:off x="241300" y="719666"/>
          <a:ext cx="11633200" cy="5852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24100">
                  <a:extLst>
                    <a:ext uri="{9D8B030D-6E8A-4147-A177-3AD203B41FA5}">
                      <a16:colId xmlns="" xmlns:a16="http://schemas.microsoft.com/office/drawing/2014/main" val="51309697"/>
                    </a:ext>
                  </a:extLst>
                </a:gridCol>
                <a:gridCol w="9309100">
                  <a:extLst>
                    <a:ext uri="{9D8B030D-6E8A-4147-A177-3AD203B41FA5}">
                      <a16:colId xmlns="" xmlns:a16="http://schemas.microsoft.com/office/drawing/2014/main" val="1428201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81648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28900" y="901700"/>
            <a:ext cx="908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5.2.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endParaRPr lang="en-US" sz="2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8900" y="1485900"/>
            <a:ext cx="9131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9700" y="3055560"/>
            <a:ext cx="908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5.3.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2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8900" y="3556000"/>
            <a:ext cx="90805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5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672649"/>
              </p:ext>
            </p:extLst>
          </p:nvPr>
        </p:nvGraphicFramePr>
        <p:xfrm>
          <a:off x="342900" y="414866"/>
          <a:ext cx="11518900" cy="218863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82800">
                  <a:extLst>
                    <a:ext uri="{9D8B030D-6E8A-4147-A177-3AD203B41FA5}">
                      <a16:colId xmlns="" xmlns:a16="http://schemas.microsoft.com/office/drawing/2014/main" val="2442595323"/>
                    </a:ext>
                  </a:extLst>
                </a:gridCol>
                <a:gridCol w="9436100">
                  <a:extLst>
                    <a:ext uri="{9D8B030D-6E8A-4147-A177-3AD203B41FA5}">
                      <a16:colId xmlns="" xmlns:a16="http://schemas.microsoft.com/office/drawing/2014/main" val="3346372925"/>
                    </a:ext>
                  </a:extLst>
                </a:gridCol>
              </a:tblGrid>
              <a:tr h="218863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159236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27300" y="584200"/>
            <a:ext cx="9207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5.4.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1206500"/>
            <a:ext cx="919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bừa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6453" y="2792819"/>
            <a:ext cx="10892118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ĐỊNH HƯỚNG PHÁT TRIỂN VỀ NĂNG LỰC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9825" y="3381561"/>
            <a:ext cx="5316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583" y="3861548"/>
            <a:ext cx="11158817" cy="1938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 GDPT 2018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tin, ý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6453" y="5957047"/>
            <a:ext cx="11252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CT GDPT 2018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lõi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24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7" grpId="0"/>
      <p:bldP spid="9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381000"/>
            <a:ext cx="1154430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NL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NL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1581329"/>
            <a:ext cx="1141730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NL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NL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NL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NL tin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NL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NL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1800" y="2984500"/>
            <a:ext cx="248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" y="3581400"/>
            <a:ext cx="114808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NL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CT GDPT 2018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NL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47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3900" y="152400"/>
            <a:ext cx="1101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54311353"/>
              </p:ext>
            </p:extLst>
          </p:nvPr>
        </p:nvGraphicFramePr>
        <p:xfrm>
          <a:off x="520700" y="774700"/>
          <a:ext cx="11328400" cy="596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78400" y="3048000"/>
            <a:ext cx="1409700" cy="156966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3.1.Năng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6411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7" grpId="0">
        <p:bldAsOne/>
      </p:bldGraphic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3857</Words>
  <Application>Microsoft Office PowerPoint</Application>
  <PresentationFormat>Custom</PresentationFormat>
  <Paragraphs>288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CHUYÊN ĐỀ SỬ DỤNG PHƯƠNG PHÁP DẠY HỌC VÀ HOẠT ĐỘNG GIÁO DỤC PHÁT TRIỂN PHẨM CHẤT, NĂNG LỰC HỌC SINH TIỂU HỌC Người thực hiện: Hồ Như Ngọc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DELL</cp:lastModifiedBy>
  <cp:revision>108</cp:revision>
  <dcterms:created xsi:type="dcterms:W3CDTF">2021-12-29T12:23:39Z</dcterms:created>
  <dcterms:modified xsi:type="dcterms:W3CDTF">2024-06-06T05:40:20Z</dcterms:modified>
</cp:coreProperties>
</file>