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66" r:id="rId3"/>
    <p:sldId id="267" r:id="rId4"/>
    <p:sldId id="268" r:id="rId5"/>
    <p:sldId id="269" r:id="rId6"/>
    <p:sldId id="280" r:id="rId7"/>
    <p:sldId id="276" r:id="rId8"/>
    <p:sldId id="270" r:id="rId9"/>
    <p:sldId id="258" r:id="rId10"/>
    <p:sldId id="259" r:id="rId11"/>
    <p:sldId id="277" r:id="rId12"/>
    <p:sldId id="271" r:id="rId13"/>
    <p:sldId id="272" r:id="rId14"/>
    <p:sldId id="273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 showGuides="1">
      <p:cViewPr varScale="1">
        <p:scale>
          <a:sx n="63" d="100"/>
          <a:sy n="63" d="100"/>
        </p:scale>
        <p:origin x="714" y="52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17B5-747C-4120-829B-136AF8E457C5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4A14-1D6B-4BA1-9422-2CA8FE0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2671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17B5-747C-4120-829B-136AF8E457C5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4A14-1D6B-4BA1-9422-2CA8FE0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6698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17B5-747C-4120-829B-136AF8E457C5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4A14-1D6B-4BA1-9422-2CA8FE0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9367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17B5-747C-4120-829B-136AF8E457C5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4A14-1D6B-4BA1-9422-2CA8FE0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97264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17B5-747C-4120-829B-136AF8E457C5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4A14-1D6B-4BA1-9422-2CA8FE0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4837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17B5-747C-4120-829B-136AF8E457C5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4A14-1D6B-4BA1-9422-2CA8FE0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73206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17B5-747C-4120-829B-136AF8E457C5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4A14-1D6B-4BA1-9422-2CA8FE0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4821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17B5-747C-4120-829B-136AF8E457C5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4A14-1D6B-4BA1-9422-2CA8FE0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6536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17B5-747C-4120-829B-136AF8E457C5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4A14-1D6B-4BA1-9422-2CA8FE0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95544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17B5-747C-4120-829B-136AF8E457C5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4A14-1D6B-4BA1-9422-2CA8FE0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09479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2017B5-747C-4120-829B-136AF8E457C5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4C4A14-1D6B-4BA1-9422-2CA8FE0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18103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2017B5-747C-4120-829B-136AF8E457C5}" type="datetimeFigureOut">
              <a:rPr lang="en-US" smtClean="0"/>
              <a:t>9/6/2024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74C4A14-1D6B-4BA1-9422-2CA8FE0A2DC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61228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GIF"/><Relationship Id="rId3" Type="http://schemas.openxmlformats.org/officeDocument/2006/relationships/audio" Target="../media/audio2.wav"/><Relationship Id="rId7" Type="http://schemas.openxmlformats.org/officeDocument/2006/relationships/image" Target="../media/image4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6" Type="http://schemas.openxmlformats.org/officeDocument/2006/relationships/audio" Target="../media/audio5.wav"/><Relationship Id="rId5" Type="http://schemas.openxmlformats.org/officeDocument/2006/relationships/audio" Target="../media/audio4.wav"/><Relationship Id="rId4" Type="http://schemas.openxmlformats.org/officeDocument/2006/relationships/audio" Target="../media/audio3.wav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69539" y="706448"/>
            <a:ext cx="11682483" cy="2339094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7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7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toán</a:t>
            </a:r>
            <a:endParaRPr lang="en-US" sz="7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Picture 2" descr="우정 사진, 이미지, 일러스트, 캘리그라피 - 크라우드픽">
            <a:extLst>
              <a:ext uri="{FF2B5EF4-FFF2-40B4-BE49-F238E27FC236}">
                <a16:creationId xmlns:a16="http://schemas.microsoft.com/office/drawing/2014/main" id="{C3367841-8F4F-407F-BD5E-BDD7F78226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272956" y="2739846"/>
            <a:ext cx="6383737" cy="44155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우정 사진, 이미지, 일러스트, 캘리그라피 - 크라우드픽">
            <a:extLst>
              <a:ext uri="{FF2B5EF4-FFF2-40B4-BE49-F238E27FC236}">
                <a16:creationId xmlns:a16="http://schemas.microsoft.com/office/drawing/2014/main" id="{48F95AA2-86D7-AD75-5E82-7C72F24EAB5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88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752" y="2739846"/>
            <a:ext cx="6719248" cy="4415590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198589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3" y="3455217"/>
            <a:ext cx="11633980" cy="20417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3520884" y="-71715"/>
            <a:ext cx="622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06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2023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5404706" y="330257"/>
            <a:ext cx="1298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Toán </a:t>
            </a:r>
            <a:endParaRPr lang="x-none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4980346" y="813373"/>
            <a:ext cx="219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x-none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98470" y="2333295"/>
            <a:ext cx="1200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4: Hai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  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53853" y="1050207"/>
            <a:ext cx="1729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30774" y="1446815"/>
            <a:ext cx="1318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30774" y="1897436"/>
            <a:ext cx="1318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6068704" y="2815571"/>
            <a:ext cx="796119" cy="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flipV="1">
            <a:off x="8567647" y="2815571"/>
            <a:ext cx="1900186" cy="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214685" y="2794682"/>
            <a:ext cx="2169960" cy="20889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/>
          <p:nvPr/>
        </p:nvSpPr>
        <p:spPr>
          <a:xfrm>
            <a:off x="1062602" y="3616383"/>
            <a:ext cx="1731865" cy="616193"/>
          </a:xfrm>
          <a:prstGeom prst="ellipse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3904037" y="3545120"/>
            <a:ext cx="1731865" cy="616193"/>
          </a:xfrm>
          <a:prstGeom prst="ellipse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726313" y="3540051"/>
            <a:ext cx="1731865" cy="581783"/>
          </a:xfrm>
          <a:prstGeom prst="ellipse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9506386" y="3487391"/>
            <a:ext cx="1731865" cy="616193"/>
          </a:xfrm>
          <a:prstGeom prst="ellipse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1062602" y="3655862"/>
            <a:ext cx="1731865" cy="616193"/>
          </a:xfrm>
          <a:prstGeom prst="ellipse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6726313" y="3579530"/>
            <a:ext cx="1731865" cy="581783"/>
          </a:xfrm>
          <a:prstGeom prst="ellipse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099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4" presetClass="exit" presetSubtype="1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4" presetClass="exit" presetSubtype="1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1" grpId="1" animBg="1"/>
      <p:bldP spid="21" grpId="2" animBg="1"/>
      <p:bldP spid="21" grpId="3" animBg="1"/>
      <p:bldP spid="25" grpId="0" animBg="1"/>
      <p:bldP spid="25" grpId="1" animBg="1"/>
      <p:bldP spid="25" grpId="2" animBg="1"/>
      <p:bldP spid="26" grpId="0" animBg="1"/>
      <p:bldP spid="26" grpId="1" animBg="1"/>
      <p:bldP spid="26" grpId="2" animBg="1"/>
      <p:bldP spid="27" grpId="0" animBg="1"/>
      <p:bldP spid="27" grpId="1" animBg="1"/>
      <p:bldP spid="27" grpId="2" animBg="1"/>
      <p:bldP spid="28" grpId="0" animBg="1"/>
      <p:bldP spid="28" grpId="1" animBg="1"/>
      <p:bldP spid="29" grpId="0" animBg="1"/>
      <p:bldP spid="29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3520884" y="-71715"/>
            <a:ext cx="622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06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2023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5404706" y="330257"/>
            <a:ext cx="1298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Toán </a:t>
            </a:r>
            <a:endParaRPr lang="x-none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4980346" y="813373"/>
            <a:ext cx="219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x-none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98470" y="2333295"/>
            <a:ext cx="1200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4: Hai con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xắc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dưới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chấm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mặt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11  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53853" y="1050207"/>
            <a:ext cx="1729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30774" y="1446815"/>
            <a:ext cx="1318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30774" y="1897436"/>
            <a:ext cx="13181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6723" y="3455217"/>
            <a:ext cx="11633980" cy="2041746"/>
          </a:xfrm>
          <a:prstGeom prst="rect">
            <a:avLst/>
          </a:prstGeom>
        </p:spPr>
      </p:pic>
      <p:sp>
        <p:nvSpPr>
          <p:cNvPr id="22" name="Oval 21"/>
          <p:cNvSpPr/>
          <p:nvPr/>
        </p:nvSpPr>
        <p:spPr>
          <a:xfrm>
            <a:off x="1062602" y="3616383"/>
            <a:ext cx="1731865" cy="616193"/>
          </a:xfrm>
          <a:prstGeom prst="ellipse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6726313" y="3540051"/>
            <a:ext cx="1731865" cy="581783"/>
          </a:xfrm>
          <a:prstGeom prst="ellipse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8372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312722" y="-6168"/>
            <a:ext cx="15285492" cy="744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7" y="-1709583"/>
            <a:ext cx="11352628" cy="34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4034" y="21816"/>
            <a:ext cx="91101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12700">
                  <a:solidFill>
                    <a:srgbClr val="000099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8000" b="1" cap="none" spc="0" dirty="0">
                <a:ln w="12700">
                  <a:solidFill>
                    <a:srgbClr val="000099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12700">
                  <a:solidFill>
                    <a:srgbClr val="000099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8000" b="1" cap="none" spc="0" dirty="0">
                <a:ln w="12700">
                  <a:solidFill>
                    <a:srgbClr val="000099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8000" b="1" cap="none" spc="0" dirty="0" err="1">
                <a:ln w="12700">
                  <a:solidFill>
                    <a:srgbClr val="000099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8000" b="1" cap="none" spc="0" dirty="0">
                <a:ln w="12700">
                  <a:solidFill>
                    <a:srgbClr val="000099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12700">
                  <a:solidFill>
                    <a:srgbClr val="000099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8000" b="1" cap="none" spc="0" dirty="0">
              <a:ln w="12700">
                <a:solidFill>
                  <a:srgbClr val="000099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4C0F931-482B-274C-AC72-6864C961D75D}"/>
              </a:ext>
            </a:extLst>
          </p:cNvPr>
          <p:cNvSpPr txBox="1"/>
          <p:nvPr/>
        </p:nvSpPr>
        <p:spPr>
          <a:xfrm>
            <a:off x="2720924" y="1786987"/>
            <a:ext cx="60995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9  +  7 = 16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4C0F931-482B-274C-AC72-6864C961D75D}"/>
              </a:ext>
            </a:extLst>
          </p:cNvPr>
          <p:cNvSpPr txBox="1"/>
          <p:nvPr/>
        </p:nvSpPr>
        <p:spPr>
          <a:xfrm>
            <a:off x="3502420" y="2291582"/>
            <a:ext cx="2827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16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4C0F931-482B-274C-AC72-6864C961D75D}"/>
              </a:ext>
            </a:extLst>
          </p:cNvPr>
          <p:cNvSpPr txBox="1"/>
          <p:nvPr/>
        </p:nvSpPr>
        <p:spPr>
          <a:xfrm>
            <a:off x="6468358" y="2339224"/>
            <a:ext cx="2827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4C0F931-482B-274C-AC72-6864C961D75D}"/>
              </a:ext>
            </a:extLst>
          </p:cNvPr>
          <p:cNvSpPr txBox="1"/>
          <p:nvPr/>
        </p:nvSpPr>
        <p:spPr>
          <a:xfrm>
            <a:off x="3387533" y="2985070"/>
            <a:ext cx="2827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4C0F931-482B-274C-AC72-6864C961D75D}"/>
              </a:ext>
            </a:extLst>
          </p:cNvPr>
          <p:cNvSpPr txBox="1"/>
          <p:nvPr/>
        </p:nvSpPr>
        <p:spPr>
          <a:xfrm>
            <a:off x="6468358" y="2985070"/>
            <a:ext cx="20594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4C0F931-482B-274C-AC72-6864C961D75D}"/>
              </a:ext>
            </a:extLst>
          </p:cNvPr>
          <p:cNvSpPr txBox="1"/>
          <p:nvPr/>
        </p:nvSpPr>
        <p:spPr>
          <a:xfrm>
            <a:off x="3387533" y="3772891"/>
            <a:ext cx="282760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gọi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x-none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14C0F931-482B-274C-AC72-6864C961D75D}"/>
              </a:ext>
            </a:extLst>
          </p:cNvPr>
          <p:cNvSpPr txBox="1"/>
          <p:nvPr/>
        </p:nvSpPr>
        <p:spPr>
          <a:xfrm>
            <a:off x="6271897" y="3690251"/>
            <a:ext cx="15741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C0F931-482B-274C-AC72-6864C961D75D}"/>
              </a:ext>
            </a:extLst>
          </p:cNvPr>
          <p:cNvSpPr txBox="1"/>
          <p:nvPr/>
        </p:nvSpPr>
        <p:spPr>
          <a:xfrm>
            <a:off x="8527833" y="3033334"/>
            <a:ext cx="107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8208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0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6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7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6" presetClass="exit" presetSubtype="3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8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6" presetClass="entr" presetSubtype="16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86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88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2" descr="C:\Users\ADMIN\Desktop\Nong trai\8854787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546746" y="-587430"/>
            <a:ext cx="15285492" cy="7445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3" descr="C:\Users\ADMIN\Desktop\Tai nguyen thiet ke tro choi\Bảng gỗ\wooden-blank-sign-clipart-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8807" y="-1709583"/>
            <a:ext cx="11352628" cy="3417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2124034" y="21816"/>
            <a:ext cx="9110186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 dirty="0" err="1">
                <a:ln w="12700">
                  <a:solidFill>
                    <a:srgbClr val="000099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8000" b="1" cap="none" spc="0" dirty="0">
                <a:ln w="12700">
                  <a:solidFill>
                    <a:srgbClr val="000099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12700">
                  <a:solidFill>
                    <a:srgbClr val="000099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8000" b="1" cap="none" spc="0" dirty="0">
                <a:ln w="12700">
                  <a:solidFill>
                    <a:srgbClr val="000099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 </a:t>
            </a:r>
            <a:r>
              <a:rPr lang="en-US" sz="8000" b="1" cap="none" spc="0" dirty="0" err="1">
                <a:ln w="12700">
                  <a:solidFill>
                    <a:srgbClr val="000099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8000" b="1" cap="none" spc="0" dirty="0">
                <a:ln w="12700">
                  <a:solidFill>
                    <a:srgbClr val="000099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8000" b="1" cap="none" spc="0" dirty="0" err="1">
                <a:ln w="12700">
                  <a:solidFill>
                    <a:srgbClr val="000099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gọn</a:t>
            </a:r>
            <a:endParaRPr lang="en-US" sz="8000" b="1" cap="none" spc="0" dirty="0">
              <a:ln w="12700">
                <a:solidFill>
                  <a:srgbClr val="000099"/>
                </a:solidFill>
                <a:prstDash val="solid"/>
              </a:ln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4C0F931-482B-274C-AC72-6864C961D75D}"/>
              </a:ext>
            </a:extLst>
          </p:cNvPr>
          <p:cNvSpPr txBox="1"/>
          <p:nvPr/>
        </p:nvSpPr>
        <p:spPr>
          <a:xfrm>
            <a:off x="8527833" y="3033334"/>
            <a:ext cx="10705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5194127" y="3081098"/>
            <a:ext cx="1480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9 + 5 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998807" y="3033333"/>
            <a:ext cx="139280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5 + 9 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02533" y="3069740"/>
            <a:ext cx="1480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3 + 6 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7582119" y="3033333"/>
            <a:ext cx="148099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4 + 5 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14C0F931-482B-274C-AC72-6864C961D75D}"/>
              </a:ext>
            </a:extLst>
          </p:cNvPr>
          <p:cNvSpPr txBox="1"/>
          <p:nvPr/>
        </p:nvSpPr>
        <p:spPr>
          <a:xfrm>
            <a:off x="1717750" y="1809685"/>
            <a:ext cx="78775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x-none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" name="Oval 36"/>
          <p:cNvSpPr/>
          <p:nvPr/>
        </p:nvSpPr>
        <p:spPr>
          <a:xfrm>
            <a:off x="984659" y="3001915"/>
            <a:ext cx="1731865" cy="616193"/>
          </a:xfrm>
          <a:prstGeom prst="ellipse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129265" y="3135285"/>
            <a:ext cx="1731865" cy="616193"/>
          </a:xfrm>
          <a:prstGeom prst="ellipse">
            <a:avLst/>
          </a:prstGeom>
          <a:noFill/>
          <a:ln w="41275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2"/>
                </a:solidFill>
              </a14:hiddenFill>
            </a:ext>
          </a:extLst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38244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 animBg="1"/>
      <p:bldP spid="37" grpId="1" animBg="1"/>
      <p:bldP spid="39" grpId="0" animBg="1"/>
      <p:bldP spid="39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7921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2942732" y="238557"/>
            <a:ext cx="6306535" cy="156966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9600" b="1" cap="none" spc="0" dirty="0">
                <a:ln w="12700">
                  <a:solidFill>
                    <a:srgbClr val="000099"/>
                  </a:solidFill>
                  <a:prstDash val="solid"/>
                </a:ln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TẠM BIỆT</a:t>
            </a:r>
          </a:p>
        </p:txBody>
      </p:sp>
      <p:pic>
        <p:nvPicPr>
          <p:cNvPr id="19" name="图片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365" y="3207224"/>
            <a:ext cx="11627892" cy="3650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337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图片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88369" y="-309285"/>
            <a:ext cx="13150921" cy="747657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" name="Oval 4"/>
          <p:cNvSpPr/>
          <p:nvPr/>
        </p:nvSpPr>
        <p:spPr>
          <a:xfrm>
            <a:off x="4053981" y="3717088"/>
            <a:ext cx="7575082" cy="2232996"/>
          </a:xfrm>
          <a:prstGeom prst="ellipse">
            <a:avLst/>
          </a:prstGeom>
          <a:solidFill>
            <a:srgbClr val="00FFFF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1912" tIns="60956" rIns="121912" bIns="60956" anchor="ctr"/>
          <a:lstStyle/>
          <a:p>
            <a:pPr algn="ctr" defTabSz="1219080"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5467" b="1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Picture 32" descr="Bellcoll">
            <a:hlinkClick r:id="" action="ppaction://hlinkshowjump?jump=firstslide"/>
          </p:cNvPr>
          <p:cNvPicPr>
            <a:picLocks noGrp="1" noChangeAspect="1" noChangeArrowheads="1" noCrop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19883" y="2753474"/>
            <a:ext cx="3151553" cy="42124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4407935" y="4004827"/>
            <a:ext cx="7221128" cy="1138765"/>
          </a:xfrm>
          <a:prstGeom prst="rect">
            <a:avLst/>
          </a:prstGeom>
          <a:noFill/>
        </p:spPr>
        <p:txBody>
          <a:bodyPr wrap="square" lIns="121912" tIns="60956" rIns="121912" bIns="60956" rtlCol="0">
            <a:spAutoFit/>
          </a:bodyPr>
          <a:lstStyle/>
          <a:p>
            <a:pPr algn="ctr">
              <a:spcAft>
                <a:spcPts val="1600"/>
              </a:spcAft>
            </a:pP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66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66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638716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3062050" y="1313715"/>
            <a:ext cx="6746035" cy="2089462"/>
          </a:xfrm>
          <a:prstGeom prst="roundRect">
            <a:avLst>
              <a:gd name="adj" fmla="val 16667"/>
            </a:avLst>
          </a:prstGeom>
          <a:solidFill>
            <a:srgbClr val="FFE5FF"/>
          </a:solidFill>
          <a:ln w="9525">
            <a:solidFill>
              <a:srgbClr val="FF6600"/>
            </a:solidFill>
            <a:round/>
          </a:ln>
        </p:spPr>
        <p:txBody>
          <a:bodyPr wrap="none" lIns="121912" tIns="60956" rIns="121912" bIns="60956" anchor="ctr"/>
          <a:lstStyle/>
          <a:p>
            <a:pPr algn="ctr">
              <a:spcBef>
                <a:spcPts val="127"/>
              </a:spcBef>
            </a:pPr>
            <a:r>
              <a:rPr lang="en-US" altLang="vi-VN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CÂU HỎI</a:t>
            </a:r>
            <a:endParaRPr lang="vi-VN" altLang="vi-VN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>
              <a:spcBef>
                <a:spcPts val="127"/>
              </a:spcBef>
            </a:pPr>
            <a:r>
              <a:rPr lang="vi-VN" altLang="vi-VN" sz="3200" i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      </a:t>
            </a:r>
            <a:endParaRPr lang="en-US" altLang="vi-VN" sz="32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Group 51"/>
          <p:cNvGrpSpPr/>
          <p:nvPr/>
        </p:nvGrpSpPr>
        <p:grpSpPr bwMode="auto">
          <a:xfrm>
            <a:off x="456619" y="14288"/>
            <a:ext cx="427871" cy="6858000"/>
            <a:chOff x="202295" y="-322943"/>
            <a:chExt cx="319314" cy="7180943"/>
          </a:xfrm>
        </p:grpSpPr>
        <p:sp>
          <p:nvSpPr>
            <p:cNvPr id="7" name="Rectangle 6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080">
                <a:defRPr/>
              </a:pPr>
              <a:endParaRPr 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40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21908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4153" y="-307983"/>
              <a:ext cx="75598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08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</a:endParaRPr>
            </a:p>
          </p:txBody>
        </p:sp>
      </p:grp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3959608" y="3847915"/>
            <a:ext cx="4977636" cy="71562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21912" tIns="60956" rIns="121912" bIns="60956" anchor="ctr"/>
          <a:lstStyle/>
          <a:p>
            <a:pPr algn="ctr">
              <a:spcBef>
                <a:spcPts val="127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ĐÁP ÁN A</a:t>
            </a:r>
          </a:p>
        </p:txBody>
      </p:sp>
      <p:grpSp>
        <p:nvGrpSpPr>
          <p:cNvPr id="3" name="Group 39"/>
          <p:cNvGrpSpPr/>
          <p:nvPr/>
        </p:nvGrpSpPr>
        <p:grpSpPr bwMode="auto">
          <a:xfrm>
            <a:off x="337072" y="3696290"/>
            <a:ext cx="1730654" cy="957901"/>
            <a:chOff x="356671" y="2952547"/>
            <a:chExt cx="1744385" cy="957905"/>
          </a:xfrm>
          <a:solidFill>
            <a:srgbClr val="99FF33"/>
          </a:solidFill>
        </p:grpSpPr>
        <p:pic>
          <p:nvPicPr>
            <p:cNvPr id="12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671" y="3040862"/>
              <a:ext cx="612980" cy="6289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402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68935" y="2952547"/>
              <a:ext cx="1032121" cy="95790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defTabSz="1219080"/>
              <a:r>
                <a:rPr lang="en-US" sz="6500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A</a:t>
              </a:r>
              <a:endParaRPr lang="vi-VN" sz="6500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959608" y="4955724"/>
            <a:ext cx="4977636" cy="73246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21912" tIns="60956" rIns="121912" bIns="60956" anchor="ctr"/>
          <a:lstStyle/>
          <a:p>
            <a:pPr algn="ctr">
              <a:spcBef>
                <a:spcPts val="127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ĐÁP ÁN B</a:t>
            </a:r>
          </a:p>
        </p:txBody>
      </p:sp>
      <p:grpSp>
        <p:nvGrpSpPr>
          <p:cNvPr id="4" name="Group 40"/>
          <p:cNvGrpSpPr/>
          <p:nvPr/>
        </p:nvGrpSpPr>
        <p:grpSpPr bwMode="auto">
          <a:xfrm>
            <a:off x="327864" y="4796108"/>
            <a:ext cx="1716548" cy="957900"/>
            <a:chOff x="411163" y="4351844"/>
            <a:chExt cx="1802666" cy="957900"/>
          </a:xfrm>
          <a:solidFill>
            <a:srgbClr val="99FF33"/>
          </a:solidFill>
        </p:grpSpPr>
        <p:pic>
          <p:nvPicPr>
            <p:cNvPr id="17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4410081"/>
              <a:ext cx="639867" cy="720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9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138459" y="4351844"/>
              <a:ext cx="1075370" cy="9579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defTabSz="1219080"/>
              <a:r>
                <a:rPr lang="en-US" sz="6500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B</a:t>
              </a:r>
              <a:endParaRPr lang="vi-VN" sz="6500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0" name="AutoShape 51"/>
          <p:cNvSpPr>
            <a:spLocks noChangeArrowheads="1"/>
          </p:cNvSpPr>
          <p:nvPr/>
        </p:nvSpPr>
        <p:spPr bwMode="auto">
          <a:xfrm>
            <a:off x="3927071" y="6060242"/>
            <a:ext cx="4977636" cy="71073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21912" tIns="60956" rIns="121912" bIns="60956" anchor="ctr"/>
          <a:lstStyle/>
          <a:p>
            <a:pPr algn="ctr">
              <a:spcBef>
                <a:spcPts val="127"/>
              </a:spcBef>
            </a:pPr>
            <a:r>
              <a:rPr lang="en-US" altLang="vi-VN" sz="32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ĐÁP ÁN C</a:t>
            </a:r>
          </a:p>
        </p:txBody>
      </p:sp>
      <p:grpSp>
        <p:nvGrpSpPr>
          <p:cNvPr id="6" name="Group 41"/>
          <p:cNvGrpSpPr/>
          <p:nvPr/>
        </p:nvGrpSpPr>
        <p:grpSpPr bwMode="auto">
          <a:xfrm>
            <a:off x="337072" y="5895925"/>
            <a:ext cx="1707340" cy="957900"/>
            <a:chOff x="411163" y="5608876"/>
            <a:chExt cx="1703595" cy="957900"/>
          </a:xfrm>
          <a:solidFill>
            <a:srgbClr val="99FF33"/>
          </a:solidFill>
        </p:grpSpPr>
        <p:pic>
          <p:nvPicPr>
            <p:cNvPr id="22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5680075"/>
              <a:ext cx="639763" cy="720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6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162047" y="5608876"/>
              <a:ext cx="952711" cy="9579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defTabSz="1219080"/>
              <a:r>
                <a:rPr lang="en-US" sz="6500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C</a:t>
              </a:r>
              <a:endParaRPr lang="vi-VN" sz="6500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pic>
        <p:nvPicPr>
          <p:cNvPr id="1537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595" y="154549"/>
            <a:ext cx="1810132" cy="152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9" name="WordArt 27"/>
          <p:cNvSpPr>
            <a:spLocks noChangeArrowheads="1" noChangeShapeType="1" noTextEdit="1"/>
          </p:cNvSpPr>
          <p:nvPr/>
        </p:nvSpPr>
        <p:spPr bwMode="auto">
          <a:xfrm>
            <a:off x="1886870" y="759444"/>
            <a:ext cx="9428239" cy="307369"/>
          </a:xfrm>
          <a:prstGeom prst="rect">
            <a:avLst/>
          </a:prstGeom>
        </p:spPr>
        <p:txBody>
          <a:bodyPr spcFirstLastPara="1" wrap="none" lIns="121912" tIns="60956" rIns="121912" bIns="60956" numCol="1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1219080"/>
            <a:r>
              <a:rPr lang="en-US" sz="9600" kern="10" spc="-427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9600" kern="10" spc="-427" dirty="0" err="1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9600" kern="10" spc="-427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kern="10" spc="-427" dirty="0" err="1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9600" kern="10" spc="-427" dirty="0">
              <a:ln w="12700">
                <a:solidFill>
                  <a:srgbClr val="6699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10386196" y="1481133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21912" tIns="60956" rIns="121912" bIns="60956" anchor="ctr"/>
          <a:lstStyle/>
          <a:p>
            <a:pPr algn="ctr"/>
            <a:r>
              <a:rPr lang="en-US" altLang="en-US" sz="5867" b="1">
                <a:solidFill>
                  <a:srgbClr val="FF0000"/>
                </a:solidFill>
                <a:cs typeface="华康方圆体W7"/>
              </a:rPr>
              <a:t>0</a:t>
            </a: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10432762" y="1498066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21912" tIns="60956" rIns="121912" bIns="60956" anchor="ctr"/>
          <a:lstStyle/>
          <a:p>
            <a:pPr algn="ctr"/>
            <a:r>
              <a:rPr lang="en-US" altLang="en-US" sz="5867" b="1">
                <a:solidFill>
                  <a:srgbClr val="800000"/>
                </a:solidFill>
                <a:cs typeface="华康方圆体W7"/>
              </a:rPr>
              <a:t>1</a:t>
            </a: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10432762" y="1498066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21912" tIns="60956" rIns="121912" bIns="60956" anchor="ctr"/>
          <a:lstStyle/>
          <a:p>
            <a:pPr algn="ctr"/>
            <a:r>
              <a:rPr lang="en-US" altLang="en-US" sz="5867" b="1">
                <a:solidFill>
                  <a:srgbClr val="0033CC"/>
                </a:solidFill>
                <a:cs typeface="华康方圆体W7"/>
              </a:rPr>
              <a:t>2</a:t>
            </a: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10432762" y="1498066"/>
            <a:ext cx="1524000" cy="1219200"/>
          </a:xfrm>
          <a:prstGeom prst="star16">
            <a:avLst>
              <a:gd name="adj" fmla="val 41727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21912" tIns="60956" rIns="121912" bIns="60956" anchor="ctr"/>
          <a:lstStyle/>
          <a:p>
            <a:pPr algn="ctr"/>
            <a:r>
              <a:rPr lang="en-US" altLang="en-US" sz="5867" b="1">
                <a:solidFill>
                  <a:srgbClr val="0033CC"/>
                </a:solidFill>
                <a:cs typeface="华康方圆体W7"/>
              </a:rPr>
              <a:t>3</a:t>
            </a:r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>
            <a:off x="10432762" y="1498066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21912" tIns="60956" rIns="121912" bIns="60956" anchor="ctr"/>
          <a:lstStyle/>
          <a:p>
            <a:pPr algn="ctr"/>
            <a:r>
              <a:rPr lang="en-US" altLang="en-US" sz="5867" b="1">
                <a:solidFill>
                  <a:srgbClr val="0033CC"/>
                </a:solidFill>
                <a:cs typeface="华康方圆体W7"/>
              </a:rPr>
              <a:t>4</a:t>
            </a: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10410405" y="1498066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21912" tIns="60956" rIns="121912" bIns="60956" anchor="ctr"/>
          <a:lstStyle/>
          <a:p>
            <a:pPr algn="ctr"/>
            <a:r>
              <a:rPr lang="en-US" altLang="en-US" sz="5867" b="1" dirty="0">
                <a:solidFill>
                  <a:srgbClr val="0033CC"/>
                </a:solidFill>
                <a:cs typeface="华康方圆体W7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 bwMode="auto">
          <a:xfrm>
            <a:off x="10145408" y="2795814"/>
            <a:ext cx="1970391" cy="797555"/>
            <a:chOff x="4320" y="2928"/>
            <a:chExt cx="1104" cy="1104"/>
          </a:xfrm>
          <a:solidFill>
            <a:srgbClr val="00FFFF"/>
          </a:solidFill>
        </p:grpSpPr>
        <p:sp>
          <p:nvSpPr>
            <p:cNvPr id="5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4267">
                <a:solidFill>
                  <a:srgbClr val="FF0066"/>
                </a:solidFill>
                <a:latin typeface=".VnHelvetInsH" panose="020B7200000000000000" pitchFamily="34" charset="0"/>
                <a:cs typeface="华康方圆体W7"/>
              </a:endParaRPr>
            </a:p>
          </p:txBody>
        </p:sp>
        <p:sp>
          <p:nvSpPr>
            <p:cNvPr id="5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267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Hết</a:t>
              </a:r>
              <a:r>
                <a:rPr lang="en-US" sz="4267" kern="10" dirty="0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 </a:t>
              </a:r>
              <a:r>
                <a:rPr lang="en-US" sz="4267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giờ</a:t>
              </a:r>
              <a:endParaRPr lang="en-US" sz="4267" kern="10" dirty="0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351181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40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1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5000"/>
                            </p:stCondLst>
                            <p:childTnLst>
                              <p:par>
                                <p:cTn id="76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7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6000"/>
                            </p:stCondLst>
                            <p:childTnLst>
                              <p:par>
                                <p:cTn id="79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90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2000"/>
                            </p:stCondLst>
                            <p:childTnLst>
                              <p:par>
                                <p:cTn id="92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9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20" grpId="0" bldLvl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3062050" y="1313715"/>
            <a:ext cx="6746035" cy="2089462"/>
          </a:xfrm>
          <a:prstGeom prst="roundRect">
            <a:avLst>
              <a:gd name="adj" fmla="val 16667"/>
            </a:avLst>
          </a:prstGeom>
          <a:solidFill>
            <a:srgbClr val="FFE5FF"/>
          </a:solidFill>
          <a:ln w="9525">
            <a:solidFill>
              <a:srgbClr val="FF6600"/>
            </a:solidFill>
            <a:round/>
          </a:ln>
        </p:spPr>
        <p:txBody>
          <a:bodyPr wrap="none" lIns="121912" tIns="60956" rIns="121912" bIns="60956" anchor="ctr"/>
          <a:lstStyle/>
          <a:p>
            <a:pPr>
              <a:spcBef>
                <a:spcPts val="127"/>
              </a:spcBef>
            </a:pP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phép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tính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6 + 7 =13 </a:t>
            </a:r>
          </a:p>
          <a:p>
            <a:pPr>
              <a:spcBef>
                <a:spcPts val="127"/>
              </a:spcBef>
            </a:pP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thì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6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được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gọi</a:t>
            </a:r>
            <a:r>
              <a:rPr lang="en-US" altLang="vi-VN" sz="40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40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là</a:t>
            </a:r>
            <a:endParaRPr lang="en-US" altLang="vi-VN" sz="4000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2" name="Group 51"/>
          <p:cNvGrpSpPr/>
          <p:nvPr/>
        </p:nvGrpSpPr>
        <p:grpSpPr bwMode="auto">
          <a:xfrm>
            <a:off x="456619" y="14288"/>
            <a:ext cx="427871" cy="6858000"/>
            <a:chOff x="202295" y="-322943"/>
            <a:chExt cx="319314" cy="7180943"/>
          </a:xfrm>
        </p:grpSpPr>
        <p:sp>
          <p:nvSpPr>
            <p:cNvPr id="7" name="Rectangle 6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080">
                <a:defRPr/>
              </a:pPr>
              <a:endParaRPr 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40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21908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4153" y="-307983"/>
              <a:ext cx="75598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08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</a:endParaRPr>
            </a:p>
          </p:txBody>
        </p:sp>
      </p:grp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3959608" y="3847915"/>
            <a:ext cx="4977636" cy="71562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21912" tIns="60956" rIns="121912" bIns="60956" anchor="ctr"/>
          <a:lstStyle/>
          <a:p>
            <a:pPr algn="ctr">
              <a:spcBef>
                <a:spcPts val="127"/>
              </a:spcBef>
            </a:pP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hạng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" name="Group 39"/>
          <p:cNvGrpSpPr/>
          <p:nvPr/>
        </p:nvGrpSpPr>
        <p:grpSpPr bwMode="auto">
          <a:xfrm>
            <a:off x="337072" y="3696290"/>
            <a:ext cx="1730654" cy="957901"/>
            <a:chOff x="356671" y="2952547"/>
            <a:chExt cx="1744385" cy="957905"/>
          </a:xfrm>
          <a:solidFill>
            <a:srgbClr val="99FF33"/>
          </a:solidFill>
        </p:grpSpPr>
        <p:pic>
          <p:nvPicPr>
            <p:cNvPr id="12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356671" y="3040862"/>
              <a:ext cx="612980" cy="628918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402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68935" y="2952547"/>
              <a:ext cx="1032121" cy="957905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defTabSz="1219080"/>
              <a:r>
                <a:rPr lang="en-US" sz="6500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A</a:t>
              </a:r>
              <a:endParaRPr lang="vi-VN" sz="6500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3959608" y="4955724"/>
            <a:ext cx="4977636" cy="73246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21912" tIns="60956" rIns="121912" bIns="60956" anchor="ctr"/>
          <a:lstStyle/>
          <a:p>
            <a:pPr algn="ctr">
              <a:spcBef>
                <a:spcPts val="127"/>
              </a:spcBef>
            </a:pP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Tổng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4" name="Group 40"/>
          <p:cNvGrpSpPr/>
          <p:nvPr/>
        </p:nvGrpSpPr>
        <p:grpSpPr bwMode="auto">
          <a:xfrm>
            <a:off x="327864" y="4796108"/>
            <a:ext cx="1716548" cy="957900"/>
            <a:chOff x="411163" y="4351844"/>
            <a:chExt cx="1802666" cy="957900"/>
          </a:xfrm>
          <a:solidFill>
            <a:srgbClr val="99FF33"/>
          </a:solidFill>
        </p:grpSpPr>
        <p:pic>
          <p:nvPicPr>
            <p:cNvPr id="17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4410081"/>
              <a:ext cx="639867" cy="720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9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138459" y="4351844"/>
              <a:ext cx="1075370" cy="9579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defTabSz="1219080"/>
              <a:r>
                <a:rPr lang="en-US" sz="6500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B</a:t>
              </a:r>
              <a:endParaRPr lang="vi-VN" sz="6500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0" name="AutoShape 51"/>
          <p:cNvSpPr>
            <a:spLocks noChangeArrowheads="1"/>
          </p:cNvSpPr>
          <p:nvPr/>
        </p:nvSpPr>
        <p:spPr bwMode="auto">
          <a:xfrm>
            <a:off x="3927071" y="6060242"/>
            <a:ext cx="4977636" cy="710730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21912" tIns="60956" rIns="121912" bIns="60956" anchor="ctr"/>
          <a:lstStyle/>
          <a:p>
            <a:pPr algn="ctr">
              <a:spcBef>
                <a:spcPts val="127"/>
              </a:spcBef>
            </a:pP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Số</a:t>
            </a: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600" b="1" dirty="0" err="1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cộng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6" name="Group 41"/>
          <p:cNvGrpSpPr/>
          <p:nvPr/>
        </p:nvGrpSpPr>
        <p:grpSpPr bwMode="auto">
          <a:xfrm>
            <a:off x="337072" y="5895925"/>
            <a:ext cx="1707340" cy="957900"/>
            <a:chOff x="411163" y="5608876"/>
            <a:chExt cx="1703595" cy="957900"/>
          </a:xfrm>
          <a:solidFill>
            <a:srgbClr val="99FF33"/>
          </a:solidFill>
        </p:grpSpPr>
        <p:pic>
          <p:nvPicPr>
            <p:cNvPr id="22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5680075"/>
              <a:ext cx="639763" cy="720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6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162047" y="5608876"/>
              <a:ext cx="952711" cy="957900"/>
            </a:xfrm>
            <a:prstGeom prst="ellipse">
              <a:avLst/>
            </a:prstGeom>
            <a:grpFill/>
            <a:ln w="19050">
              <a:solidFill>
                <a:schemeClr val="tx1"/>
              </a:solidFill>
              <a:round/>
            </a:ln>
          </p:spPr>
          <p:txBody>
            <a:bodyPr wrap="none" anchor="ctr"/>
            <a:lstStyle/>
            <a:p>
              <a:pPr algn="ctr" defTabSz="1219080"/>
              <a:r>
                <a:rPr lang="en-US" sz="6500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C</a:t>
              </a:r>
              <a:endParaRPr lang="vi-VN" sz="6500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911425" y="1231903"/>
            <a:ext cx="2057703" cy="1358900"/>
          </a:xfrm>
          <a:prstGeom prst="sun">
            <a:avLst>
              <a:gd name="adj" fmla="val 19880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</a:ln>
        </p:spPr>
        <p:txBody>
          <a:bodyPr wrap="none" lIns="121912" tIns="60956" rIns="121912" bIns="60956" anchor="ctr"/>
          <a:lstStyle/>
          <a:p>
            <a:pPr algn="ctr" defTabSz="1219080"/>
            <a:r>
              <a:rPr lang="vi-VN" sz="3200" b="1" dirty="0">
                <a:solidFill>
                  <a:srgbClr val="FFFF00"/>
                </a:solidFill>
                <a:latin typeface="+mj-lt"/>
              </a:rPr>
              <a:t>Câu 1</a:t>
            </a:r>
          </a:p>
        </p:txBody>
      </p:sp>
      <p:pic>
        <p:nvPicPr>
          <p:cNvPr id="1537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57595" y="154549"/>
            <a:ext cx="1810132" cy="15218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9" name="WordArt 27"/>
          <p:cNvSpPr>
            <a:spLocks noChangeArrowheads="1" noChangeShapeType="1" noTextEdit="1"/>
          </p:cNvSpPr>
          <p:nvPr/>
        </p:nvSpPr>
        <p:spPr bwMode="auto">
          <a:xfrm>
            <a:off x="1886870" y="759444"/>
            <a:ext cx="9428239" cy="307369"/>
          </a:xfrm>
          <a:prstGeom prst="rect">
            <a:avLst/>
          </a:prstGeom>
        </p:spPr>
        <p:txBody>
          <a:bodyPr spcFirstLastPara="1" wrap="none" lIns="121912" tIns="60956" rIns="121912" bIns="60956" numCol="1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1219080"/>
            <a:r>
              <a:rPr lang="en-US" sz="9600" kern="10" spc="-427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9600" kern="10" spc="-427" dirty="0" err="1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9600" kern="10" spc="-427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kern="10" spc="-427" dirty="0" err="1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9600" kern="10" spc="-427" dirty="0">
              <a:ln w="12700">
                <a:solidFill>
                  <a:srgbClr val="6699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10386196" y="1481133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21912" tIns="60956" rIns="121912" bIns="60956" anchor="ctr"/>
          <a:lstStyle/>
          <a:p>
            <a:pPr algn="ctr"/>
            <a:r>
              <a:rPr lang="en-US" altLang="en-US" sz="5867" b="1">
                <a:solidFill>
                  <a:srgbClr val="FF0000"/>
                </a:solidFill>
                <a:cs typeface="华康方圆体W7"/>
              </a:rPr>
              <a:t>0</a:t>
            </a: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10432762" y="1498066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21912" tIns="60956" rIns="121912" bIns="60956" anchor="ctr"/>
          <a:lstStyle/>
          <a:p>
            <a:pPr algn="ctr"/>
            <a:r>
              <a:rPr lang="en-US" altLang="en-US" sz="5867" b="1">
                <a:solidFill>
                  <a:srgbClr val="800000"/>
                </a:solidFill>
                <a:cs typeface="华康方圆体W7"/>
              </a:rPr>
              <a:t>1</a:t>
            </a: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10432762" y="1498066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21912" tIns="60956" rIns="121912" bIns="60956" anchor="ctr"/>
          <a:lstStyle/>
          <a:p>
            <a:pPr algn="ctr"/>
            <a:r>
              <a:rPr lang="en-US" altLang="en-US" sz="5867" b="1">
                <a:solidFill>
                  <a:srgbClr val="0033CC"/>
                </a:solidFill>
                <a:cs typeface="华康方圆体W7"/>
              </a:rPr>
              <a:t>2</a:t>
            </a: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10432762" y="1498066"/>
            <a:ext cx="1524000" cy="1219200"/>
          </a:xfrm>
          <a:prstGeom prst="star16">
            <a:avLst>
              <a:gd name="adj" fmla="val 41727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21912" tIns="60956" rIns="121912" bIns="60956" anchor="ctr"/>
          <a:lstStyle/>
          <a:p>
            <a:pPr algn="ctr"/>
            <a:r>
              <a:rPr lang="en-US" altLang="en-US" sz="5867" b="1">
                <a:solidFill>
                  <a:srgbClr val="0033CC"/>
                </a:solidFill>
                <a:cs typeface="华康方圆体W7"/>
              </a:rPr>
              <a:t>3</a:t>
            </a:r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>
            <a:off x="10432762" y="1498066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21912" tIns="60956" rIns="121912" bIns="60956" anchor="ctr"/>
          <a:lstStyle/>
          <a:p>
            <a:pPr algn="ctr"/>
            <a:r>
              <a:rPr lang="en-US" altLang="en-US" sz="5867" b="1">
                <a:solidFill>
                  <a:srgbClr val="0033CC"/>
                </a:solidFill>
                <a:cs typeface="华康方圆体W7"/>
              </a:rPr>
              <a:t>4</a:t>
            </a: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10410405" y="1498066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21912" tIns="60956" rIns="121912" bIns="60956" anchor="ctr"/>
          <a:lstStyle/>
          <a:p>
            <a:pPr algn="ctr"/>
            <a:r>
              <a:rPr lang="en-US" altLang="en-US" sz="5867" b="1" dirty="0">
                <a:solidFill>
                  <a:srgbClr val="0033CC"/>
                </a:solidFill>
                <a:cs typeface="华康方圆体W7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 bwMode="auto">
          <a:xfrm>
            <a:off x="10145408" y="2795814"/>
            <a:ext cx="1970391" cy="797555"/>
            <a:chOff x="4320" y="2928"/>
            <a:chExt cx="1104" cy="1104"/>
          </a:xfrm>
          <a:solidFill>
            <a:srgbClr val="00FFFF"/>
          </a:solidFill>
        </p:grpSpPr>
        <p:sp>
          <p:nvSpPr>
            <p:cNvPr id="5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4267">
                <a:solidFill>
                  <a:srgbClr val="FF0066"/>
                </a:solidFill>
                <a:latin typeface=".VnHelvetInsH" panose="020B7200000000000000" pitchFamily="34" charset="0"/>
                <a:cs typeface="华康方圆体W7"/>
              </a:endParaRPr>
            </a:p>
          </p:txBody>
        </p:sp>
        <p:sp>
          <p:nvSpPr>
            <p:cNvPr id="5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267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Hết</a:t>
              </a:r>
              <a:r>
                <a:rPr lang="en-US" sz="4267" kern="10" dirty="0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 </a:t>
              </a:r>
              <a:r>
                <a:rPr lang="en-US" sz="4267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giờ</a:t>
              </a:r>
              <a:endParaRPr lang="en-US" sz="4267" kern="10" dirty="0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511449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000"/>
                            </p:stCondLst>
                            <p:childTnLst>
                              <p:par>
                                <p:cTn id="43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000"/>
                            </p:stCondLst>
                            <p:childTnLst>
                              <p:par>
                                <p:cTn id="4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9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000"/>
                            </p:stCondLst>
                            <p:childTnLst>
                              <p:par>
                                <p:cTn id="60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000"/>
                            </p:stCondLst>
                            <p:childTnLst>
                              <p:par>
                                <p:cTn id="68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9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4000"/>
                            </p:stCondLst>
                            <p:childTnLst>
                              <p:par>
                                <p:cTn id="84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0"/>
                            </p:stCondLst>
                            <p:childTnLst>
                              <p:par>
                                <p:cTn id="92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3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6000"/>
                            </p:stCondLst>
                            <p:childTnLst>
                              <p:par>
                                <p:cTn id="95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000"/>
                            </p:stCondLst>
                            <p:childTnLst>
                              <p:par>
                                <p:cTn id="108" presetID="1" presetClass="emph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1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20" grpId="0" bldLvl="0" animBg="1"/>
      <p:bldP spid="26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51"/>
          <p:cNvSpPr>
            <a:spLocks noChangeArrowheads="1"/>
          </p:cNvSpPr>
          <p:nvPr/>
        </p:nvSpPr>
        <p:spPr bwMode="auto">
          <a:xfrm>
            <a:off x="3211095" y="1359659"/>
            <a:ext cx="6220582" cy="1519932"/>
          </a:xfrm>
          <a:prstGeom prst="roundRect">
            <a:avLst>
              <a:gd name="adj" fmla="val 16667"/>
            </a:avLst>
          </a:prstGeom>
          <a:solidFill>
            <a:srgbClr val="FFE5FF"/>
          </a:solidFill>
          <a:ln w="9525">
            <a:solidFill>
              <a:srgbClr val="FF6600"/>
            </a:solidFill>
            <a:round/>
          </a:ln>
        </p:spPr>
        <p:txBody>
          <a:bodyPr wrap="none" lIns="121912" tIns="60956" rIns="121912" bIns="60956" anchor="ctr"/>
          <a:lstStyle/>
          <a:p>
            <a:pPr>
              <a:spcBef>
                <a:spcPts val="127"/>
              </a:spcBef>
            </a:pP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Trong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phép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</a:t>
            </a:r>
            <a:r>
              <a:rPr lang="en-US" altLang="vi-VN" sz="36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tính</a:t>
            </a:r>
            <a:r>
              <a:rPr lang="en-US" altLang="vi-VN" sz="36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 6 + 9 = ? </a:t>
            </a:r>
          </a:p>
        </p:txBody>
      </p:sp>
      <p:grpSp>
        <p:nvGrpSpPr>
          <p:cNvPr id="2" name="Group 51"/>
          <p:cNvGrpSpPr/>
          <p:nvPr/>
        </p:nvGrpSpPr>
        <p:grpSpPr bwMode="auto">
          <a:xfrm>
            <a:off x="456619" y="14288"/>
            <a:ext cx="427871" cy="6858000"/>
            <a:chOff x="202295" y="-322943"/>
            <a:chExt cx="319314" cy="7180943"/>
          </a:xfrm>
        </p:grpSpPr>
        <p:sp>
          <p:nvSpPr>
            <p:cNvPr id="7" name="Rectangle 6"/>
            <p:cNvSpPr/>
            <p:nvPr/>
          </p:nvSpPr>
          <p:spPr bwMode="auto">
            <a:xfrm>
              <a:off x="202295" y="-322943"/>
              <a:ext cx="319314" cy="7165982"/>
            </a:xfrm>
            <a:prstGeom prst="rect">
              <a:avLst/>
            </a:prstGeom>
            <a:solidFill>
              <a:schemeClr val="tx2">
                <a:lumMod val="95000"/>
                <a:lumOff val="5000"/>
              </a:schemeClr>
            </a:solidFill>
            <a:ln w="952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080">
                <a:defRPr/>
              </a:pPr>
              <a:endParaRPr lang="en-US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15405" name="Rectangle 10"/>
            <p:cNvSpPr>
              <a:spLocks noChangeArrowheads="1"/>
            </p:cNvSpPr>
            <p:nvPr/>
          </p:nvSpPr>
          <p:spPr bwMode="auto">
            <a:xfrm>
              <a:off x="238583" y="-322943"/>
              <a:ext cx="228600" cy="7166429"/>
            </a:xfrm>
            <a:prstGeom prst="rect">
              <a:avLst/>
            </a:prstGeom>
            <a:solidFill>
              <a:srgbClr val="0066FF"/>
            </a:solidFill>
            <a:ln w="9525" algn="ctr">
              <a:solidFill>
                <a:schemeClr val="tx1"/>
              </a:solidFill>
              <a:round/>
            </a:ln>
          </p:spPr>
          <p:txBody>
            <a:bodyPr/>
            <a:lstStyle/>
            <a:p>
              <a:pPr defTabSz="1219080"/>
              <a:endParaRPr lang="vi-VN" sz="2000">
                <a:solidFill>
                  <a:prstClr val="black"/>
                </a:solidFill>
                <a:latin typeface=".VnTime" panose="020B7200000000000000" pitchFamily="34" charset="0"/>
              </a:endParaRPr>
            </a:p>
          </p:txBody>
        </p:sp>
        <p:sp>
          <p:nvSpPr>
            <p:cNvPr id="9" name="Rectangle 8"/>
            <p:cNvSpPr/>
            <p:nvPr/>
          </p:nvSpPr>
          <p:spPr bwMode="auto">
            <a:xfrm>
              <a:off x="324153" y="-307983"/>
              <a:ext cx="75598" cy="7165983"/>
            </a:xfrm>
            <a:prstGeom prst="rect">
              <a:avLst/>
            </a:prstGeom>
            <a:solidFill>
              <a:srgbClr val="A3C8FF"/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defTabSz="1219080">
                <a:defRPr/>
              </a:pPr>
              <a:endParaRPr lang="en-US" sz="2000">
                <a:solidFill>
                  <a:prstClr val="black"/>
                </a:solidFill>
                <a:effectLst>
                  <a:glow rad="101600">
                    <a:srgbClr val="4F81BD">
                      <a:satMod val="175000"/>
                      <a:alpha val="40000"/>
                    </a:srgbClr>
                  </a:glow>
                </a:effectLst>
                <a:latin typeface=".VnTime" panose="020B7200000000000000" pitchFamily="34" charset="0"/>
              </a:endParaRPr>
            </a:p>
          </p:txBody>
        </p:sp>
      </p:grpSp>
      <p:sp>
        <p:nvSpPr>
          <p:cNvPr id="10" name="AutoShape 51"/>
          <p:cNvSpPr>
            <a:spLocks noChangeArrowheads="1"/>
          </p:cNvSpPr>
          <p:nvPr/>
        </p:nvSpPr>
        <p:spPr bwMode="auto">
          <a:xfrm>
            <a:off x="2948145" y="3585821"/>
            <a:ext cx="3507246" cy="758573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21912" tIns="60956" rIns="121912" bIns="60956" anchor="ctr"/>
          <a:lstStyle/>
          <a:p>
            <a:pPr defTabSz="1219080">
              <a:defRPr/>
            </a:pP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defTabSz="1219080">
              <a:defRPr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69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  <a:p>
            <a:pPr defTabSz="1219080">
              <a:defRPr/>
            </a:pP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3" name="Group 39"/>
          <p:cNvGrpSpPr/>
          <p:nvPr/>
        </p:nvGrpSpPr>
        <p:grpSpPr bwMode="auto">
          <a:xfrm>
            <a:off x="388582" y="3457626"/>
            <a:ext cx="1575705" cy="890876"/>
            <a:chOff x="438253" y="2886387"/>
            <a:chExt cx="1655040" cy="890879"/>
          </a:xfrm>
          <a:solidFill>
            <a:srgbClr val="99FF33"/>
          </a:solidFill>
        </p:grpSpPr>
        <p:pic>
          <p:nvPicPr>
            <p:cNvPr id="12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38253" y="2940219"/>
              <a:ext cx="612980" cy="65564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402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092794" y="2886387"/>
              <a:ext cx="1000499" cy="890879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 algn="ctr" defTabSz="1219080"/>
              <a:r>
                <a:rPr lang="en-US" sz="6500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A</a:t>
              </a:r>
              <a:endParaRPr lang="vi-VN" sz="6500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15" name="AutoShape 51"/>
          <p:cNvSpPr>
            <a:spLocks noChangeArrowheads="1"/>
          </p:cNvSpPr>
          <p:nvPr/>
        </p:nvSpPr>
        <p:spPr bwMode="auto">
          <a:xfrm>
            <a:off x="2948142" y="4664601"/>
            <a:ext cx="3643727" cy="814675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21912" tIns="60956" rIns="121912" bIns="60956" anchor="ctr"/>
          <a:lstStyle/>
          <a:p>
            <a:pPr defTabSz="1219080">
              <a:defRPr/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14.</a:t>
            </a:r>
          </a:p>
        </p:txBody>
      </p:sp>
      <p:grpSp>
        <p:nvGrpSpPr>
          <p:cNvPr id="4" name="Group 40"/>
          <p:cNvGrpSpPr/>
          <p:nvPr/>
        </p:nvGrpSpPr>
        <p:grpSpPr bwMode="auto">
          <a:xfrm>
            <a:off x="378833" y="4614739"/>
            <a:ext cx="1619791" cy="914400"/>
            <a:chOff x="411163" y="4219078"/>
            <a:chExt cx="1701061" cy="914400"/>
          </a:xfrm>
          <a:solidFill>
            <a:srgbClr val="99FF33"/>
          </a:solidFill>
        </p:grpSpPr>
        <p:pic>
          <p:nvPicPr>
            <p:cNvPr id="17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4267203"/>
              <a:ext cx="639867" cy="762000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9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111891" y="4219078"/>
              <a:ext cx="1000333" cy="91440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 algn="ctr" defTabSz="1219080"/>
              <a:r>
                <a:rPr lang="en-US" sz="6500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B</a:t>
              </a:r>
              <a:endParaRPr lang="vi-VN" sz="6500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0" name="AutoShape 51"/>
          <p:cNvSpPr>
            <a:spLocks noChangeArrowheads="1"/>
          </p:cNvSpPr>
          <p:nvPr/>
        </p:nvSpPr>
        <p:spPr bwMode="auto">
          <a:xfrm>
            <a:off x="2948143" y="5798856"/>
            <a:ext cx="3643727" cy="814676"/>
          </a:xfrm>
          <a:prstGeom prst="roundRect">
            <a:avLst>
              <a:gd name="adj" fmla="val 16667"/>
            </a:avLst>
          </a:prstGeom>
          <a:solidFill>
            <a:srgbClr val="FFFF00"/>
          </a:solidFill>
          <a:ln w="9525">
            <a:solidFill>
              <a:srgbClr val="FF9933"/>
            </a:solidFill>
            <a:round/>
          </a:ln>
        </p:spPr>
        <p:txBody>
          <a:bodyPr wrap="none" lIns="121912" tIns="60956" rIns="121912" bIns="60956" anchor="ctr"/>
          <a:lstStyle/>
          <a:p>
            <a:pPr>
              <a:spcBef>
                <a:spcPts val="127"/>
              </a:spcBef>
            </a:pPr>
            <a:r>
              <a:rPr lang="en-US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15</a:t>
            </a:r>
            <a:r>
              <a:rPr lang="vi-VN" altLang="vi-VN" sz="3600" b="1" dirty="0">
                <a:latin typeface="Times New Roman" panose="02020603050405020304" pitchFamily="18" charset="0"/>
                <a:cs typeface="Times New Roman" panose="02020603050405020304" pitchFamily="18" charset="0"/>
                <a:sym typeface="+mn-ea"/>
              </a:rPr>
              <a:t>.</a:t>
            </a:r>
            <a:endParaRPr lang="en-US" altLang="vi-VN" sz="3600" b="1" dirty="0">
              <a:latin typeface="Times New Roman" panose="02020603050405020304" pitchFamily="18" charset="0"/>
              <a:cs typeface="Times New Roman" panose="02020603050405020304" pitchFamily="18" charset="0"/>
              <a:sym typeface="+mn-ea"/>
            </a:endParaRPr>
          </a:p>
        </p:txBody>
      </p:sp>
      <p:grpSp>
        <p:nvGrpSpPr>
          <p:cNvPr id="6" name="Group 41"/>
          <p:cNvGrpSpPr/>
          <p:nvPr/>
        </p:nvGrpSpPr>
        <p:grpSpPr bwMode="auto">
          <a:xfrm>
            <a:off x="391603" y="5822426"/>
            <a:ext cx="1678558" cy="890876"/>
            <a:chOff x="411163" y="5586124"/>
            <a:chExt cx="1762488" cy="890876"/>
          </a:xfrm>
          <a:solidFill>
            <a:srgbClr val="99FF33"/>
          </a:solidFill>
        </p:grpSpPr>
        <p:pic>
          <p:nvPicPr>
            <p:cNvPr id="22" name="Picture 37" descr="Blue_chapterlist"/>
            <p:cNvPicPr>
              <a:picLocks noChangeAspect="1" noChangeArrowheads="1"/>
            </p:cNvPicPr>
            <p:nvPr/>
          </p:nvPicPr>
          <p:blipFill>
            <a:blip r:embed="rId7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411163" y="5680075"/>
              <a:ext cx="639763" cy="720725"/>
            </a:xfrm>
            <a:prstGeom prst="rect">
              <a:avLst/>
            </a:prstGeom>
            <a:grpFill/>
            <a:ln w="9525">
              <a:noFill/>
              <a:miter lim="800000"/>
              <a:headEnd/>
              <a:tailEnd/>
            </a:ln>
            <a:effectLst>
              <a:outerShdw dist="107763" dir="18900000" algn="ctr" rotWithShape="0">
                <a:srgbClr val="808080">
                  <a:alpha val="50000"/>
                </a:srgbClr>
              </a:outerShdw>
            </a:effectLst>
          </p:spPr>
        </p:pic>
        <p:sp>
          <p:nvSpPr>
            <p:cNvPr id="15396" name="Oval 59">
              <a:hlinkHover r:id="" action="ppaction://noaction" highlightClick="1">
                <a:snd r:embed="rId3" name="cached_combo42.wav"/>
              </a:hlinkHover>
            </p:cNvPr>
            <p:cNvSpPr>
              <a:spLocks noChangeArrowheads="1"/>
            </p:cNvSpPr>
            <p:nvPr/>
          </p:nvSpPr>
          <p:spPr bwMode="auto">
            <a:xfrm>
              <a:off x="1173483" y="5586124"/>
              <a:ext cx="1000168" cy="890876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wrap="none" anchor="ctr"/>
            <a:lstStyle/>
            <a:p>
              <a:pPr algn="ctr" defTabSz="1219080"/>
              <a:r>
                <a:rPr lang="en-US" sz="6500" b="1" dirty="0">
                  <a:solidFill>
                    <a:srgbClr val="660066"/>
                  </a:solidFill>
                  <a:latin typeface=".VnTime" panose="020B7200000000000000" pitchFamily="34" charset="0"/>
                </a:rPr>
                <a:t>C</a:t>
              </a:r>
              <a:endParaRPr lang="vi-VN" sz="6500" b="1" dirty="0">
                <a:solidFill>
                  <a:srgbClr val="660066"/>
                </a:solidFill>
                <a:latin typeface=".VnTime" panose="020B7200000000000000" pitchFamily="34" charset="0"/>
              </a:endParaRPr>
            </a:p>
          </p:txBody>
        </p:sp>
      </p:grpSp>
      <p:sp>
        <p:nvSpPr>
          <p:cNvPr id="25" name="WordArt 226"/>
          <p:cNvSpPr>
            <a:spLocks noChangeArrowheads="1" noChangeShapeType="1" noTextEdit="1"/>
          </p:cNvSpPr>
          <p:nvPr/>
        </p:nvSpPr>
        <p:spPr bwMode="auto">
          <a:xfrm>
            <a:off x="1276082" y="6110065"/>
            <a:ext cx="613833" cy="387351"/>
          </a:xfrm>
          <a:prstGeom prst="rect">
            <a:avLst/>
          </a:prstGeom>
        </p:spPr>
        <p:txBody>
          <a:bodyPr wrap="none" lIns="121912" tIns="60956" rIns="121912" bIns="60956" numCol="1" fromWordArt="1">
            <a:prstTxWarp prst="textInflate">
              <a:avLst>
                <a:gd name="adj" fmla="val 13634"/>
              </a:avLst>
            </a:prstTxWarp>
          </a:bodyPr>
          <a:lstStyle/>
          <a:p>
            <a:pPr algn="ctr" defTabSz="1219080"/>
            <a:endParaRPr lang="en-US" sz="3600" kern="10">
              <a:ln w="9525">
                <a:solidFill>
                  <a:srgbClr val="FFFF00"/>
                </a:solidFill>
                <a:round/>
              </a:ln>
              <a:solidFill>
                <a:srgbClr val="FFFF00"/>
              </a:solidFill>
            </a:endParaRPr>
          </a:p>
        </p:txBody>
      </p:sp>
      <p:sp>
        <p:nvSpPr>
          <p:cNvPr id="26" name="AutoShape 27"/>
          <p:cNvSpPr>
            <a:spLocks noChangeArrowheads="1"/>
          </p:cNvSpPr>
          <p:nvPr/>
        </p:nvSpPr>
        <p:spPr bwMode="auto">
          <a:xfrm>
            <a:off x="1071971" y="1154707"/>
            <a:ext cx="2057703" cy="1358900"/>
          </a:xfrm>
          <a:prstGeom prst="sun">
            <a:avLst>
              <a:gd name="adj" fmla="val 19880"/>
            </a:avLst>
          </a:prstGeom>
          <a:solidFill>
            <a:srgbClr val="6600CC"/>
          </a:solidFill>
          <a:ln w="9525">
            <a:solidFill>
              <a:schemeClr val="tx1"/>
            </a:solidFill>
            <a:miter lim="800000"/>
          </a:ln>
        </p:spPr>
        <p:txBody>
          <a:bodyPr wrap="none" lIns="121912" tIns="60956" rIns="121912" bIns="60956" anchor="ctr"/>
          <a:lstStyle/>
          <a:p>
            <a:pPr algn="ctr" defTabSz="1219080"/>
            <a:r>
              <a:rPr lang="vi-VN" sz="3600" b="1" dirty="0">
                <a:solidFill>
                  <a:srgbClr val="FFFF00"/>
                </a:solidFill>
                <a:latin typeface="+mj-lt"/>
              </a:rPr>
              <a:t>Câu 2</a:t>
            </a:r>
          </a:p>
        </p:txBody>
      </p:sp>
      <p:pic>
        <p:nvPicPr>
          <p:cNvPr id="15376" name="Picture 32" descr="Bellcoll">
            <a:hlinkClick r:id="" action="ppaction://hlinkshowjump?jump=firstslide"/>
          </p:cNvPr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-69548" y="0"/>
            <a:ext cx="2202847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89" name="WordArt 27"/>
          <p:cNvSpPr>
            <a:spLocks noChangeArrowheads="1" noChangeShapeType="1" noTextEdit="1"/>
          </p:cNvSpPr>
          <p:nvPr/>
        </p:nvSpPr>
        <p:spPr bwMode="auto">
          <a:xfrm>
            <a:off x="1927713" y="819151"/>
            <a:ext cx="8740321" cy="152400"/>
          </a:xfrm>
          <a:prstGeom prst="rect">
            <a:avLst/>
          </a:prstGeom>
        </p:spPr>
        <p:txBody>
          <a:bodyPr spcFirstLastPara="1" wrap="none" lIns="121912" tIns="60956" rIns="121912" bIns="60956" numCol="1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defTabSz="1219080"/>
            <a:r>
              <a:rPr lang="en-US" sz="9600" kern="10" spc="-427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Rung </a:t>
            </a:r>
            <a:r>
              <a:rPr lang="en-US" sz="9600" kern="10" spc="-427" dirty="0" err="1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chuông</a:t>
            </a:r>
            <a:r>
              <a:rPr lang="en-US" sz="9600" kern="10" spc="-427" dirty="0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9600" kern="10" spc="-427" dirty="0" err="1">
                <a:ln w="12700">
                  <a:solidFill>
                    <a:srgbClr val="6699FF"/>
                  </a:solidFill>
                  <a:round/>
                </a:ln>
                <a:gradFill rotWithShape="1">
                  <a:gsLst>
                    <a:gs pos="0">
                      <a:srgbClr val="A603AB"/>
                    </a:gs>
                    <a:gs pos="21001">
                      <a:srgbClr val="0819FB"/>
                    </a:gs>
                    <a:gs pos="35001">
                      <a:srgbClr val="1A8D48"/>
                    </a:gs>
                    <a:gs pos="52000">
                      <a:srgbClr val="FFFF00"/>
                    </a:gs>
                    <a:gs pos="73000">
                      <a:srgbClr val="EE3F17"/>
                    </a:gs>
                    <a:gs pos="88000">
                      <a:srgbClr val="E81766"/>
                    </a:gs>
                    <a:gs pos="100000">
                      <a:srgbClr val="A603AB"/>
                    </a:gs>
                  </a:gsLst>
                  <a:lin ang="5400000" scaled="1"/>
                </a:gradFill>
                <a:effectLst>
                  <a:outerShdw dist="107763" dir="18900000" algn="ctr" rotWithShape="0">
                    <a:srgbClr val="FFFFCC">
                      <a:alpha val="50000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vàng</a:t>
            </a:r>
            <a:endParaRPr lang="en-US" sz="9600" kern="10" spc="-427" dirty="0">
              <a:ln w="12700">
                <a:solidFill>
                  <a:srgbClr val="6699FF"/>
                </a:solidFill>
                <a:round/>
              </a:ln>
              <a:gradFill rotWithShape="1">
                <a:gsLst>
                  <a:gs pos="0">
                    <a:srgbClr val="A603AB"/>
                  </a:gs>
                  <a:gs pos="21001">
                    <a:srgbClr val="0819FB"/>
                  </a:gs>
                  <a:gs pos="35001">
                    <a:srgbClr val="1A8D48"/>
                  </a:gs>
                  <a:gs pos="52000">
                    <a:srgbClr val="FFFF00"/>
                  </a:gs>
                  <a:gs pos="73000">
                    <a:srgbClr val="EE3F17"/>
                  </a:gs>
                  <a:gs pos="88000">
                    <a:srgbClr val="E81766"/>
                  </a:gs>
                  <a:gs pos="100000">
                    <a:srgbClr val="A603AB"/>
                  </a:gs>
                </a:gsLst>
                <a:lin ang="5400000" scaled="1"/>
              </a:gradFill>
              <a:effectLst>
                <a:outerShdw dist="107763" dir="18900000" algn="ctr" rotWithShape="0">
                  <a:srgbClr val="FFFFCC">
                    <a:alpha val="50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>
            <a:off x="10138546" y="1525415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7B77C7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21912" tIns="60956" rIns="121912" bIns="60956" anchor="ctr"/>
          <a:lstStyle/>
          <a:p>
            <a:pPr algn="ctr"/>
            <a:r>
              <a:rPr lang="en-US" altLang="en-US" sz="5867" b="1">
                <a:solidFill>
                  <a:srgbClr val="FF0000"/>
                </a:solidFill>
                <a:cs typeface="华康方圆体W7"/>
              </a:rPr>
              <a:t>0</a:t>
            </a:r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10185113" y="1542348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89B593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21912" tIns="60956" rIns="121912" bIns="60956" anchor="ctr"/>
          <a:lstStyle/>
          <a:p>
            <a:pPr algn="ctr"/>
            <a:r>
              <a:rPr lang="en-US" altLang="en-US" sz="5867" b="1">
                <a:solidFill>
                  <a:srgbClr val="800000"/>
                </a:solidFill>
                <a:cs typeface="华康方圆体W7"/>
              </a:rPr>
              <a:t>1</a:t>
            </a:r>
          </a:p>
        </p:txBody>
      </p:sp>
      <p:sp>
        <p:nvSpPr>
          <p:cNvPr id="46" name="AutoShape 9"/>
          <p:cNvSpPr>
            <a:spLocks noChangeArrowheads="1"/>
          </p:cNvSpPr>
          <p:nvPr/>
        </p:nvSpPr>
        <p:spPr bwMode="auto">
          <a:xfrm>
            <a:off x="10185113" y="1542348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21912" tIns="60956" rIns="121912" bIns="60956" anchor="ctr"/>
          <a:lstStyle/>
          <a:p>
            <a:pPr algn="ctr"/>
            <a:r>
              <a:rPr lang="en-US" altLang="en-US" sz="5867" b="1">
                <a:solidFill>
                  <a:srgbClr val="0033CC"/>
                </a:solidFill>
                <a:cs typeface="华康方圆体W7"/>
              </a:rPr>
              <a:t>2</a:t>
            </a:r>
          </a:p>
        </p:txBody>
      </p:sp>
      <p:sp>
        <p:nvSpPr>
          <p:cNvPr id="47" name="AutoShape 10"/>
          <p:cNvSpPr>
            <a:spLocks noChangeArrowheads="1"/>
          </p:cNvSpPr>
          <p:nvPr/>
        </p:nvSpPr>
        <p:spPr bwMode="auto">
          <a:xfrm>
            <a:off x="10185113" y="1542348"/>
            <a:ext cx="1524000" cy="1219200"/>
          </a:xfrm>
          <a:prstGeom prst="star16">
            <a:avLst>
              <a:gd name="adj" fmla="val 41727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21912" tIns="60956" rIns="121912" bIns="60956" anchor="ctr"/>
          <a:lstStyle/>
          <a:p>
            <a:pPr algn="ctr"/>
            <a:r>
              <a:rPr lang="en-US" altLang="en-US" sz="5867" b="1">
                <a:solidFill>
                  <a:srgbClr val="0033CC"/>
                </a:solidFill>
                <a:cs typeface="华康方圆体W7"/>
              </a:rPr>
              <a:t>3</a:t>
            </a:r>
          </a:p>
        </p:txBody>
      </p:sp>
      <p:sp>
        <p:nvSpPr>
          <p:cNvPr id="48" name="AutoShape 11"/>
          <p:cNvSpPr>
            <a:spLocks noChangeArrowheads="1"/>
          </p:cNvSpPr>
          <p:nvPr/>
        </p:nvSpPr>
        <p:spPr bwMode="auto">
          <a:xfrm>
            <a:off x="10185113" y="1542348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21912" tIns="60956" rIns="121912" bIns="60956" anchor="ctr"/>
          <a:lstStyle/>
          <a:p>
            <a:pPr algn="ctr"/>
            <a:r>
              <a:rPr lang="en-US" altLang="en-US" sz="5867" b="1">
                <a:solidFill>
                  <a:srgbClr val="0033CC"/>
                </a:solidFill>
                <a:cs typeface="华康方圆体W7"/>
              </a:rPr>
              <a:t>4</a:t>
            </a:r>
          </a:p>
        </p:txBody>
      </p:sp>
      <p:sp>
        <p:nvSpPr>
          <p:cNvPr id="49" name="AutoShape 12"/>
          <p:cNvSpPr>
            <a:spLocks noChangeArrowheads="1"/>
          </p:cNvSpPr>
          <p:nvPr/>
        </p:nvSpPr>
        <p:spPr bwMode="auto">
          <a:xfrm>
            <a:off x="10162756" y="1542348"/>
            <a:ext cx="1524000" cy="1219200"/>
          </a:xfrm>
          <a:prstGeom prst="star16">
            <a:avLst>
              <a:gd name="adj" fmla="val 37500"/>
            </a:avLst>
          </a:prstGeom>
          <a:gradFill rotWithShape="1">
            <a:gsLst>
              <a:gs pos="0">
                <a:schemeClr val="bg1"/>
              </a:gs>
              <a:gs pos="100000">
                <a:srgbClr val="FC4254"/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</a:ln>
        </p:spPr>
        <p:txBody>
          <a:bodyPr wrap="none" lIns="121912" tIns="60956" rIns="121912" bIns="60956" anchor="ctr"/>
          <a:lstStyle/>
          <a:p>
            <a:pPr algn="ctr"/>
            <a:r>
              <a:rPr lang="en-US" altLang="en-US" sz="5867" b="1" dirty="0">
                <a:solidFill>
                  <a:srgbClr val="0033CC"/>
                </a:solidFill>
                <a:cs typeface="华康方圆体W7"/>
              </a:rPr>
              <a:t>5</a:t>
            </a:r>
          </a:p>
        </p:txBody>
      </p:sp>
      <p:grpSp>
        <p:nvGrpSpPr>
          <p:cNvPr id="50" name="Group 49"/>
          <p:cNvGrpSpPr/>
          <p:nvPr/>
        </p:nvGrpSpPr>
        <p:grpSpPr bwMode="auto">
          <a:xfrm>
            <a:off x="10014727" y="2708376"/>
            <a:ext cx="2117944" cy="797555"/>
            <a:chOff x="4320" y="2928"/>
            <a:chExt cx="1104" cy="1104"/>
          </a:xfrm>
          <a:solidFill>
            <a:srgbClr val="00FFFF"/>
          </a:solidFill>
        </p:grpSpPr>
        <p:sp>
          <p:nvSpPr>
            <p:cNvPr id="51" name="AutoShape 50"/>
            <p:cNvSpPr>
              <a:spLocks noChangeArrowheads="1"/>
            </p:cNvSpPr>
            <p:nvPr/>
          </p:nvSpPr>
          <p:spPr bwMode="auto">
            <a:xfrm>
              <a:off x="4320" y="2928"/>
              <a:ext cx="1104" cy="1104"/>
            </a:xfrm>
            <a:prstGeom prst="star32">
              <a:avLst>
                <a:gd name="adj" fmla="val 37500"/>
              </a:avLst>
            </a:prstGeom>
            <a:grpFill/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en-US" altLang="en-US" sz="4267">
                <a:solidFill>
                  <a:srgbClr val="FF0066"/>
                </a:solidFill>
                <a:latin typeface=".VnHelvetInsH" panose="020B7200000000000000" pitchFamily="34" charset="0"/>
                <a:cs typeface="华康方圆体W7"/>
              </a:endParaRPr>
            </a:p>
          </p:txBody>
        </p:sp>
        <p:sp>
          <p:nvSpPr>
            <p:cNvPr id="52" name="WordArt 51"/>
            <p:cNvSpPr>
              <a:spLocks noChangeArrowheads="1" noChangeShapeType="1" noTextEdit="1"/>
            </p:cNvSpPr>
            <p:nvPr/>
          </p:nvSpPr>
          <p:spPr bwMode="auto">
            <a:xfrm>
              <a:off x="4563" y="3165"/>
              <a:ext cx="672" cy="576"/>
            </a:xfrm>
            <a:prstGeom prst="rect">
              <a:avLst/>
            </a:prstGeom>
            <a:grpFill/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4267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Hết</a:t>
              </a:r>
              <a:r>
                <a:rPr lang="en-US" sz="4267" kern="10" dirty="0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 </a:t>
              </a:r>
              <a:r>
                <a:rPr lang="en-US" sz="4267" kern="10" dirty="0" err="1">
                  <a:ln w="9525">
                    <a:solidFill>
                      <a:srgbClr val="000000"/>
                    </a:solidFill>
                    <a:round/>
                  </a:ln>
                  <a:latin typeface="Times New Roman" panose="02020603050405020304"/>
                  <a:cs typeface="Times New Roman" panose="02020603050405020304"/>
                </a:rPr>
                <a:t>giờ</a:t>
              </a:r>
              <a:endParaRPr lang="en-US" sz="4267" kern="10" dirty="0">
                <a:ln w="9525">
                  <a:solidFill>
                    <a:srgbClr val="000000"/>
                  </a:solidFill>
                  <a:round/>
                </a:ln>
                <a:latin typeface="Times New Roman" panose="02020603050405020304"/>
                <a:cs typeface="Times New Roman" panose="02020603050405020304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118729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5" presetClass="entr" presetSubtype="10" fill="hold" grpId="0" nodeType="withEffect" nodePh="1">
                                  <p:stCondLst>
                                    <p:cond delay="5000"/>
                                  </p:stCondLst>
                                  <p:endCondLst>
                                    <p:cond evt="begin" delay="0">
                                      <p:tn val="2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500"/>
                            </p:stCondLst>
                            <p:childTnLst>
                              <p:par>
                                <p:cTn id="34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000"/>
                            </p:stCondLst>
                            <p:childTnLst>
                              <p:par>
                                <p:cTn id="38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000"/>
                            </p:stCondLst>
                            <p:childTnLst>
                              <p:par>
                                <p:cTn id="46" presetID="5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Jet Fighter 2-DVDH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000"/>
                            </p:stCondLst>
                            <p:childTnLst>
                              <p:par>
                                <p:cTn id="50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ached_combo42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4" presetClass="exit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000"/>
                            </p:stCondLst>
                            <p:childTnLst>
                              <p:par>
                                <p:cTn id="63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4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000"/>
                            </p:stCondLst>
                            <p:childTnLst>
                              <p:par>
                                <p:cTn id="71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2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3000"/>
                            </p:stCondLst>
                            <p:childTnLst>
                              <p:par>
                                <p:cTn id="79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4000"/>
                            </p:stCondLst>
                            <p:childTnLst>
                              <p:par>
                                <p:cTn id="87" presetID="54" presetClass="exit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8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-.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5000"/>
                            </p:stCondLst>
                            <p:childTnLst>
                              <p:par>
                                <p:cTn id="95" presetID="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6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30000" y="13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BE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6000"/>
                            </p:stCondLst>
                            <p:childTnLst>
                              <p:par>
                                <p:cTn id="98" presetID="5" presetClass="exit" presetSubtype="1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9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9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110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111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2" dur="1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1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1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1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6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19" presetID="1" presetClass="emph" presetSubtype="2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2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FFFF"/>
                                      </p:to>
                                    </p:animClr>
                                    <p:set>
                                      <p:cBhvr>
                                        <p:cTn id="12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22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ldLvl="0" animBg="1"/>
      <p:bldP spid="15" grpId="0" bldLvl="0" animBg="1"/>
      <p:bldP spid="20" grpId="0" bldLvl="0" animBg="1"/>
      <p:bldP spid="20" grpId="1" animBg="1"/>
      <p:bldP spid="25" grpId="0" animBg="1"/>
      <p:bldP spid="26" grpId="0" animBg="1"/>
      <p:bldP spid="44" grpId="0" animBg="1"/>
      <p:bldP spid="44" grpId="1" animBg="1"/>
      <p:bldP spid="45" grpId="0" animBg="1"/>
      <p:bldP spid="46" grpId="0" animBg="1"/>
      <p:bldP spid="47" grpId="0" animBg="1"/>
      <p:bldP spid="48" grpId="0" animBg="1"/>
      <p:bldP spid="4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B1DDFE5-9753-C65D-B353-40B4B266D12E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838200" y="1825625"/>
            <a:ext cx="10515600" cy="17338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 algn="ctr">
              <a:buNone/>
            </a:pPr>
            <a:r>
              <a:rPr lang="en-US" sz="3600" b="1" i="0" u="sng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Toán</a:t>
            </a:r>
            <a:endParaRPr lang="en-US" sz="3600" b="1" i="0" u="sng" dirty="0">
              <a:solidFill>
                <a:srgbClr val="333333"/>
              </a:solidFill>
              <a:effectLst/>
              <a:highlight>
                <a:srgbClr val="FFFFFF"/>
              </a:highlight>
              <a:latin typeface="arial" panose="020B0604020202020204" pitchFamily="34" charset="0"/>
            </a:endParaRPr>
          </a:p>
          <a:p>
            <a:pPr algn="ctr"/>
            <a:r>
              <a:rPr lang="en-US" sz="3600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6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đề</a:t>
            </a:r>
            <a:r>
              <a:rPr lang="en-US" sz="36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600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sz="36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sz="36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trừ</a:t>
            </a:r>
            <a:r>
              <a:rPr lang="en-US" sz="36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6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sz="3600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vi 20 - </a:t>
            </a:r>
          </a:p>
          <a:p>
            <a:pPr algn="ctr"/>
            <a:r>
              <a:rPr lang="en-US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7: </a:t>
            </a:r>
            <a:r>
              <a:rPr lang="en-US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Phép</a:t>
            </a:r>
            <a:r>
              <a:rPr lang="en-U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cộng</a:t>
            </a:r>
            <a:r>
              <a:rPr lang="en-U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(qua 10) </a:t>
            </a:r>
            <a:r>
              <a:rPr lang="en-US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0" dirty="0" err="1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phạm</a:t>
            </a:r>
            <a:r>
              <a:rPr lang="en-US" b="1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Times New Roman" panose="02020603050405020304" pitchFamily="18" charset="0"/>
                <a:cs typeface="Times New Roman" panose="02020603050405020304" pitchFamily="18" charset="0"/>
              </a:rPr>
              <a:t> vi 20.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C09F8DC0-1DF8-9B86-AF25-EFC06FC0826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838200" y="787841"/>
            <a:ext cx="10515600" cy="4801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06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2023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56181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7449458"/>
              </p:ext>
            </p:extLst>
          </p:nvPr>
        </p:nvGraphicFramePr>
        <p:xfrm>
          <a:off x="1109762" y="1954781"/>
          <a:ext cx="9627268" cy="3043642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790631">
                  <a:extLst>
                    <a:ext uri="{9D8B030D-6E8A-4147-A177-3AD203B41FA5}">
                      <a16:colId xmlns:a16="http://schemas.microsoft.com/office/drawing/2014/main" val="1406025456"/>
                    </a:ext>
                  </a:extLst>
                </a:gridCol>
                <a:gridCol w="1299359">
                  <a:extLst>
                    <a:ext uri="{9D8B030D-6E8A-4147-A177-3AD203B41FA5}">
                      <a16:colId xmlns:a16="http://schemas.microsoft.com/office/drawing/2014/main" val="253741139"/>
                    </a:ext>
                  </a:extLst>
                </a:gridCol>
                <a:gridCol w="1300795">
                  <a:extLst>
                    <a:ext uri="{9D8B030D-6E8A-4147-A177-3AD203B41FA5}">
                      <a16:colId xmlns:a16="http://schemas.microsoft.com/office/drawing/2014/main" val="3854395139"/>
                    </a:ext>
                  </a:extLst>
                </a:gridCol>
                <a:gridCol w="1233832">
                  <a:extLst>
                    <a:ext uri="{9D8B030D-6E8A-4147-A177-3AD203B41FA5}">
                      <a16:colId xmlns:a16="http://schemas.microsoft.com/office/drawing/2014/main" val="3831357401"/>
                    </a:ext>
                  </a:extLst>
                </a:gridCol>
                <a:gridCol w="1253862">
                  <a:extLst>
                    <a:ext uri="{9D8B030D-6E8A-4147-A177-3AD203B41FA5}">
                      <a16:colId xmlns:a16="http://schemas.microsoft.com/office/drawing/2014/main" val="1891182668"/>
                    </a:ext>
                  </a:extLst>
                </a:gridCol>
                <a:gridCol w="1374623">
                  <a:extLst>
                    <a:ext uri="{9D8B030D-6E8A-4147-A177-3AD203B41FA5}">
                      <a16:colId xmlns:a16="http://schemas.microsoft.com/office/drawing/2014/main" val="2580486640"/>
                    </a:ext>
                  </a:extLst>
                </a:gridCol>
                <a:gridCol w="1374166">
                  <a:extLst>
                    <a:ext uri="{9D8B030D-6E8A-4147-A177-3AD203B41FA5}">
                      <a16:colId xmlns:a16="http://schemas.microsoft.com/office/drawing/2014/main" val="2043030651"/>
                    </a:ext>
                  </a:extLst>
                </a:gridCol>
              </a:tblGrid>
              <a:tr h="9100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016775"/>
                  </a:ext>
                </a:extLst>
              </a:tr>
              <a:tr h="9100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32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/>
                      <a:r>
                        <a:rPr lang="en-US" sz="32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4673356"/>
                  </a:ext>
                </a:extLst>
              </a:tr>
              <a:tr h="910042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12169641"/>
                  </a:ext>
                </a:extLst>
              </a:tr>
            </a:tbl>
          </a:graphicData>
        </a:graphic>
      </p:graphicFrame>
      <p:sp>
        <p:nvSpPr>
          <p:cNvPr id="16" name="Rectangle 15"/>
          <p:cNvSpPr/>
          <p:nvPr/>
        </p:nvSpPr>
        <p:spPr>
          <a:xfrm>
            <a:off x="215168" y="1331459"/>
            <a:ext cx="165141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1; </a:t>
            </a:r>
            <a:r>
              <a:rPr lang="en-US" sz="28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endParaRPr lang="x-none" sz="2800" b="1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109762" y="2256016"/>
            <a:ext cx="16319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hạng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1120143" y="3231130"/>
            <a:ext cx="178839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hạng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209355" y="4051936"/>
            <a:ext cx="1314454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Tổng</a:t>
            </a:r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latin typeface="Times New Roman" pitchFamily="18" charset="0"/>
                <a:cs typeface="Times New Roman" pitchFamily="18" charset="0"/>
              </a:rPr>
              <a:t> 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404934" y="2430568"/>
            <a:ext cx="87960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5640376" y="2446500"/>
            <a:ext cx="96020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6924478" y="2446606"/>
            <a:ext cx="86939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9 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9687756" y="3495801"/>
            <a:ext cx="709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3261939" y="3503398"/>
            <a:ext cx="5489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5926781" y="3499108"/>
            <a:ext cx="38985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8490248" y="3500610"/>
            <a:ext cx="49244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5 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7092249" y="4186099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3179604" y="4145139"/>
            <a:ext cx="67499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11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5843863" y="4202209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 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8240258" y="4190070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760027" y="4187530"/>
            <a:ext cx="5950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093264" y="2255200"/>
            <a:ext cx="169219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accent6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chemeClr val="accent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3123408" y="2433123"/>
            <a:ext cx="84673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7070484" y="3502371"/>
            <a:ext cx="61053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7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8279782" y="2419985"/>
            <a:ext cx="80900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8 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9588338" y="2416920"/>
            <a:ext cx="95006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7 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1162118" y="3222705"/>
            <a:ext cx="170547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hạng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4646602" y="3512755"/>
            <a:ext cx="38985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504886" y="4150983"/>
            <a:ext cx="69762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endParaRPr lang="x-none" sz="3200" b="1" dirty="0">
              <a:ln>
                <a:solidFill>
                  <a:schemeClr val="accent6">
                    <a:lumMod val="50000"/>
                  </a:schemeClr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3214938" y="-12179"/>
            <a:ext cx="622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06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2023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5202513" y="403539"/>
            <a:ext cx="122516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Toán </a:t>
            </a:r>
            <a:endParaRPr lang="x-none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4745218" y="883078"/>
            <a:ext cx="21972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x-none" sz="32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14900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8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9" grpId="0"/>
      <p:bldP spid="20" grpId="0"/>
      <p:bldP spid="21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29" grpId="0"/>
      <p:bldP spid="30" grpId="0"/>
      <p:bldP spid="31" grpId="0"/>
      <p:bldP spid="32" grpId="0"/>
      <p:bldP spid="46" grpId="0"/>
      <p:bldP spid="47" grpId="0"/>
      <p:bldP spid="48" grpId="0"/>
      <p:bldP spid="4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5909" y="2488331"/>
            <a:ext cx="10235381" cy="4217242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3633428" y="-71715"/>
            <a:ext cx="622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06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2023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5446910" y="442801"/>
            <a:ext cx="1298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Toán </a:t>
            </a:r>
            <a:endParaRPr lang="x-none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5092890" y="897781"/>
            <a:ext cx="219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x-none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53853" y="1050207"/>
            <a:ext cx="17295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 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53852" y="1518835"/>
            <a:ext cx="1170605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12.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Hỏi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? 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8009827" y="1518835"/>
            <a:ext cx="263245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12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53851" y="1949165"/>
            <a:ext cx="609012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Sao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hái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bao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nhiêu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nấm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? </a:t>
            </a:r>
            <a:endParaRPr lang="en-US" sz="2800" dirty="0">
              <a:solidFill>
                <a:srgbClr val="FF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3457718" y="3796891"/>
            <a:ext cx="70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x-none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6141926" y="3217106"/>
            <a:ext cx="70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x-none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8268352" y="5240750"/>
            <a:ext cx="70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x-none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2441895" y="4878680"/>
            <a:ext cx="70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x-none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8973486" y="3745162"/>
            <a:ext cx="70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x-none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5743432" y="4443222"/>
            <a:ext cx="70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x-none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4333165" y="5370263"/>
            <a:ext cx="7051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endParaRPr lang="x-none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9" name="Curved Connector 18"/>
          <p:cNvCxnSpPr/>
          <p:nvPr/>
        </p:nvCxnSpPr>
        <p:spPr>
          <a:xfrm>
            <a:off x="3293248" y="3109385"/>
            <a:ext cx="5923540" cy="1110923"/>
          </a:xfrm>
          <a:prstGeom prst="curvedConnector3">
            <a:avLst>
              <a:gd name="adj1" fmla="val 89186"/>
            </a:avLst>
          </a:prstGeom>
          <a:ln w="57150">
            <a:solidFill>
              <a:schemeClr val="tx1"/>
            </a:solidFill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1" name="Curved Connector 20"/>
          <p:cNvCxnSpPr/>
          <p:nvPr/>
        </p:nvCxnSpPr>
        <p:spPr>
          <a:xfrm rot="16200000" flipH="1">
            <a:off x="959969" y="3860175"/>
            <a:ext cx="2357292" cy="606559"/>
          </a:xfrm>
          <a:prstGeom prst="curvedConnector3">
            <a:avLst>
              <a:gd name="adj1" fmla="val 72081"/>
            </a:avLst>
          </a:prstGeom>
          <a:ln w="57150">
            <a:solidFill>
              <a:schemeClr val="tx1"/>
            </a:solidFill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cxnSp>
        <p:nvCxnSpPr>
          <p:cNvPr id="23" name="Curved Connector 22"/>
          <p:cNvCxnSpPr/>
          <p:nvPr/>
        </p:nvCxnSpPr>
        <p:spPr>
          <a:xfrm>
            <a:off x="1981364" y="3050945"/>
            <a:ext cx="2964643" cy="2593827"/>
          </a:xfrm>
          <a:prstGeom prst="curvedConnector3">
            <a:avLst>
              <a:gd name="adj1" fmla="val 105518"/>
            </a:avLst>
          </a:prstGeom>
          <a:ln w="57150">
            <a:solidFill>
              <a:schemeClr val="tx1"/>
            </a:solidFill>
            <a:tailEnd type="arrow" w="med" len="med"/>
          </a:ln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15101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  <p:bldP spid="11" grpId="0"/>
      <p:bldP spid="12" grpId="0"/>
      <p:bldP spid="13" grpId="0"/>
      <p:bldP spid="14" grpId="0"/>
      <p:bldP spid="15" grpId="0"/>
      <p:bldP spid="17" grpId="0"/>
      <p:bldP spid="1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879" y="1548221"/>
            <a:ext cx="7054829" cy="5225124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4514392" y="4628270"/>
            <a:ext cx="1154888" cy="469357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4643397" y="5397178"/>
            <a:ext cx="1138425" cy="405765"/>
          </a:xfrm>
          <a:prstGeom prst="ellipse">
            <a:avLst/>
          </a:prstGeom>
          <a:noFill/>
          <a:ln w="381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3"/>
                </a:solidFill>
              </a14:hiddenFill>
            </a:ext>
          </a:ex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82727" y="4223674"/>
            <a:ext cx="168668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+ 7 =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3520884" y="-71715"/>
            <a:ext cx="62233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Thứ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sáu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06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tháng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2023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5404706" y="330257"/>
            <a:ext cx="129817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u="sng" dirty="0">
                <a:latin typeface="Times New Roman" pitchFamily="18" charset="0"/>
                <a:cs typeface="Times New Roman" pitchFamily="18" charset="0"/>
              </a:rPr>
              <a:t>Toán </a:t>
            </a:r>
            <a:endParaRPr lang="x-none" sz="2800" b="1" u="sng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4980346" y="813373"/>
            <a:ext cx="219728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x-none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182879" y="1025000"/>
            <a:ext cx="11544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3:  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Oval 14"/>
          <p:cNvSpPr/>
          <p:nvPr/>
        </p:nvSpPr>
        <p:spPr>
          <a:xfrm flipH="1">
            <a:off x="323557" y="1688123"/>
            <a:ext cx="618978" cy="511324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7316636" y="1383496"/>
            <a:ext cx="4875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a: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ghi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bậc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thang. 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7316636" y="4901928"/>
            <a:ext cx="48753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b: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phép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>
                <a:latin typeface="Times New Roman" pitchFamily="18" charset="0"/>
                <a:cs typeface="Times New Roman" pitchFamily="18" charset="0"/>
              </a:rPr>
              <a:t>nhau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.</a:t>
            </a:r>
            <a:endParaRPr lang="x-none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582729" y="2311161"/>
            <a:ext cx="1473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9 + 5 = </a:t>
            </a:r>
          </a:p>
        </p:txBody>
      </p:sp>
      <p:sp>
        <p:nvSpPr>
          <p:cNvPr id="4" name="Rectangle 3"/>
          <p:cNvSpPr/>
          <p:nvPr/>
        </p:nvSpPr>
        <p:spPr>
          <a:xfrm>
            <a:off x="7582728" y="2816418"/>
            <a:ext cx="1473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 + 4 = </a:t>
            </a:r>
          </a:p>
        </p:txBody>
      </p:sp>
      <p:sp>
        <p:nvSpPr>
          <p:cNvPr id="11" name="Rectangle 10"/>
          <p:cNvSpPr/>
          <p:nvPr/>
        </p:nvSpPr>
        <p:spPr>
          <a:xfrm>
            <a:off x="7582727" y="3264504"/>
            <a:ext cx="1473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8 + 6 =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7582727" y="3724428"/>
            <a:ext cx="14734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+ 7 = 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8908893" y="2336919"/>
            <a:ext cx="56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x-none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8936210" y="2803561"/>
            <a:ext cx="56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</a:t>
            </a:r>
            <a:endParaRPr lang="x-none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8936210" y="3277782"/>
            <a:ext cx="56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14</a:t>
            </a:r>
            <a:endParaRPr lang="x-none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8936210" y="3746803"/>
            <a:ext cx="56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</a:t>
            </a:r>
            <a:endParaRPr lang="x-none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D18EF11-E00A-A54A-8E9E-1BC0A581AC63}"/>
              </a:ext>
            </a:extLst>
          </p:cNvPr>
          <p:cNvSpPr txBox="1"/>
          <p:nvPr/>
        </p:nvSpPr>
        <p:spPr>
          <a:xfrm>
            <a:off x="8936210" y="4208483"/>
            <a:ext cx="56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x-none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033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6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6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66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5" grpId="1" animBg="1"/>
      <p:bldP spid="6" grpId="0" bldLvl="0" animBg="1"/>
      <p:bldP spid="6" grpId="1" animBg="1"/>
      <p:bldP spid="7" grpId="0"/>
      <p:bldP spid="16" grpId="0"/>
      <p:bldP spid="17" grpId="0"/>
      <p:bldP spid="3" grpId="0"/>
      <p:bldP spid="4" grpId="0"/>
      <p:bldP spid="11" grpId="0"/>
      <p:bldP spid="12" grpId="0"/>
      <p:bldP spid="18" grpId="0"/>
      <p:bldP spid="19" grpId="0"/>
      <p:bldP spid="20" grpId="0"/>
      <p:bldP spid="21" grpId="0"/>
      <p:bldP spid="2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237</TotalTime>
  <Words>474</Words>
  <Application>Microsoft Office PowerPoint</Application>
  <PresentationFormat>Widescreen</PresentationFormat>
  <Paragraphs>166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3" baseType="lpstr">
      <vt:lpstr>.VnHelvetInsH</vt:lpstr>
      <vt:lpstr>.VnTime</vt:lpstr>
      <vt:lpstr>Arial</vt:lpstr>
      <vt:lpstr>Arial</vt:lpstr>
      <vt:lpstr>Calibri</vt:lpstr>
      <vt:lpstr>Calibri Light</vt:lpstr>
      <vt:lpstr>Times New Roman</vt:lpstr>
      <vt:lpstr>华康方圆体W7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Thứ sáu, ngày 06 tháng 10 năm 2023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chu kiểm</cp:lastModifiedBy>
  <cp:revision>39</cp:revision>
  <dcterms:created xsi:type="dcterms:W3CDTF">2023-09-25T16:11:42Z</dcterms:created>
  <dcterms:modified xsi:type="dcterms:W3CDTF">2024-06-09T03:21:57Z</dcterms:modified>
</cp:coreProperties>
</file>